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2" r:id="rId2"/>
    <p:sldId id="2783" r:id="rId3"/>
    <p:sldId id="2624" r:id="rId4"/>
    <p:sldId id="263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0BD-97ED-768B-9F8F-48CA5D700D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D136F2-B83E-E6B6-5CCC-014C86EFD8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4C48E-3254-E03A-9CDE-D236A4D74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F8E5-EFA2-443F-A797-D6F08EB2F55E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B37E2-3D8B-72D8-953A-110149D89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DBA78-1D4A-9E48-EA5B-07595420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ACDF-E98D-49EF-843F-982E1938A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7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08B01-C198-5590-32C4-0E99AE296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13B12C-EE86-160B-4DCB-C0B941B6FC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E4250-6FF9-7EAB-FC60-0BAD5E538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F8E5-EFA2-443F-A797-D6F08EB2F55E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C4D88-D485-2208-36BE-5810C1424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B22F4-5D50-66C8-8BFF-E8E2C8A0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ACDF-E98D-49EF-843F-982E1938A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98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A742B5-1E7A-AE9A-671A-B88F82A634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A47607-4BC0-D86C-26B1-F70A85ABD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E090F-8135-B823-C219-F0D311F75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F8E5-EFA2-443F-A797-D6F08EB2F55E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EB8AD-B10C-38A6-E2A1-A92704694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CD755-35B1-C5D4-ED0B-16CEF8B66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ACDF-E98D-49EF-843F-982E1938A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55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429" y="914425"/>
            <a:ext cx="12196487" cy="82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7" name="Rectangle 6"/>
          <p:cNvSpPr/>
          <p:nvPr userDrawn="1"/>
        </p:nvSpPr>
        <p:spPr>
          <a:xfrm>
            <a:off x="-4486" y="-19071"/>
            <a:ext cx="12196487" cy="94219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60036"/>
            <a:ext cx="10972800" cy="4166128"/>
          </a:xfrm>
        </p:spPr>
        <p:txBody>
          <a:bodyPr/>
          <a:lstStyle>
            <a:lvl1pPr>
              <a:lnSpc>
                <a:spcPts val="3200"/>
              </a:lnSpc>
              <a:defRPr sz="2200"/>
            </a:lvl1pPr>
            <a:lvl2pPr>
              <a:lnSpc>
                <a:spcPts val="3200"/>
              </a:lnSpc>
              <a:defRPr sz="2200"/>
            </a:lvl2pPr>
            <a:lvl3pPr>
              <a:lnSpc>
                <a:spcPts val="3200"/>
              </a:lnSpc>
              <a:defRPr sz="2200"/>
            </a:lvl3pPr>
            <a:lvl4pPr>
              <a:lnSpc>
                <a:spcPts val="3200"/>
              </a:lnSpc>
              <a:defRPr sz="2200"/>
            </a:lvl4pPr>
            <a:lvl5pPr>
              <a:lnSpc>
                <a:spcPts val="3200"/>
              </a:lnSpc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24419" y="1183005"/>
            <a:ext cx="10943167" cy="690622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buNone/>
              <a:defRPr sz="2200" i="1">
                <a:latin typeface="Georgia" pitchFamily="18" charset="0"/>
              </a:defRPr>
            </a:lvl1pPr>
            <a:lvl2pPr marL="457200" indent="0">
              <a:buNone/>
              <a:defRPr sz="2000" i="1">
                <a:latin typeface="Georgia" pitchFamily="18" charset="0"/>
              </a:defRPr>
            </a:lvl2pPr>
            <a:lvl3pPr marL="914400" indent="0">
              <a:buNone/>
              <a:defRPr sz="2000" i="1">
                <a:latin typeface="Georgia" pitchFamily="18" charset="0"/>
              </a:defRPr>
            </a:lvl3pPr>
            <a:lvl4pPr marL="1371600" indent="0">
              <a:buNone/>
              <a:defRPr sz="2000" i="1">
                <a:latin typeface="Georgia" pitchFamily="18" charset="0"/>
              </a:defRPr>
            </a:lvl4pPr>
            <a:lvl5pPr marL="1828800" indent="0">
              <a:buNone/>
              <a:defRPr sz="2000" i="1">
                <a:latin typeface="Georgia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3057" y="6539746"/>
            <a:ext cx="12196487" cy="3456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4266144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DD476-67B0-5B5B-A6EF-723817BC1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C4D2D-F767-9590-ECF6-9DAEFA5B1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EE0FE-FFFA-D3D6-A0D0-01DC74DF2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F8E5-EFA2-443F-A797-D6F08EB2F55E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C9AB2-D55A-4CB9-4F54-F19294AAA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5BD77-D0E1-CFF5-FF0E-2D2C072E8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ACDF-E98D-49EF-843F-982E1938A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37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961E6-2976-5E8C-054D-5E574EBA3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0CFCE-C6F4-46E9-EDBC-A42E61980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54C59-ABFD-2EA7-5E85-555471B34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F8E5-EFA2-443F-A797-D6F08EB2F55E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3210A-3F28-5754-E5B7-4D9F8DFCD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2080A-4DF5-4CAF-08F0-7087BB00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ACDF-E98D-49EF-843F-982E1938A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04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E4DDB-A701-A9D7-D857-15B5463D6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D6107-372C-4816-2421-8FE136CE2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9B745-8230-D8BA-1DE7-8370330CC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6BB11C-2A40-72D5-3A52-3A795AA04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F8E5-EFA2-443F-A797-D6F08EB2F55E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5E418-DC98-0E13-4DF7-DB6E8208D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783819-E9B1-70FB-2159-3E739FED8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ACDF-E98D-49EF-843F-982E1938A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42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A88D3-7A41-09DF-11D3-E0B19D95E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C2C613-24D4-F179-E079-255D91DA7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3C5E07-9B7E-1A14-F989-7187AF59E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D6A13A-BD23-365D-6A09-22650CEF7C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255B41-66E7-495F-84B9-1BE0A51847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1BA294-1362-6210-D844-100BAC89E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F8E5-EFA2-443F-A797-D6F08EB2F55E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FBDF5A-2111-1705-3EFB-231F60BB9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3FD763-948A-BA3A-9700-2886C9AA0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ACDF-E98D-49EF-843F-982E1938A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51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86B04-1E20-10EB-33F5-0FFE19E50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8C7859-9EEA-2237-12C3-F96683C69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F8E5-EFA2-443F-A797-D6F08EB2F55E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7BA011-88BB-0576-569B-4479D5113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7B9FC7-332A-08C0-E3CB-E1B2990BD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ACDF-E98D-49EF-843F-982E1938A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4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7354F7-BBD3-A5B5-DF6F-7DD0C4B85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F8E5-EFA2-443F-A797-D6F08EB2F55E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19D572-C485-A355-E901-B63021D9D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5AABF-E843-1220-9495-FB3F69220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ACDF-E98D-49EF-843F-982E1938A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8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487AE-BABE-3F07-B9B2-ACD0A172F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57596-7B06-9C2D-C896-6298B42CD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9FE2FA-76E7-C8B9-822A-530AF6A1A6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D55B69-92AB-5272-22D5-051689CA4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F8E5-EFA2-443F-A797-D6F08EB2F55E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B41B76-08F5-DCA2-9CDB-6644F8BA7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87FDC-5C06-0ADE-50A3-DEC0421F0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ACDF-E98D-49EF-843F-982E1938A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13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F22BE-55C7-061B-1630-BB00EFC1A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B3616F-1FA6-C8C7-3268-5979754B1D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259871-8FB5-CA28-3A60-8B852F222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EA2CA3-781D-D711-A928-BE6B2F0A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F8E5-EFA2-443F-A797-D6F08EB2F55E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E80E1-347F-E16A-9FD1-BF2671B99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1B575-7443-2C1E-D9DC-B139DD23C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ACDF-E98D-49EF-843F-982E1938A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29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26AE3E-72EA-C77C-DF2C-2B4F8A200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D74FC-45A0-1DEC-6D6D-41A4FE71C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8A3FB-6147-A994-773B-411D6EE45A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5F8E5-EFA2-443F-A797-D6F08EB2F55E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6C612-383C-8296-BCFC-2AF4056D5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AF8C4-3FCC-DCF3-10D7-23EE91606B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EACDF-E98D-49EF-843F-982E1938A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0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15E40B7-89F0-4147-A51E-6CAD408F1BA5}"/>
              </a:ext>
            </a:extLst>
          </p:cNvPr>
          <p:cNvSpPr/>
          <p:nvPr/>
        </p:nvSpPr>
        <p:spPr>
          <a:xfrm>
            <a:off x="1524000" y="6525344"/>
            <a:ext cx="9144000" cy="3326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36900CC7-1435-4511-B114-2E616CC0518E}"/>
              </a:ext>
            </a:extLst>
          </p:cNvPr>
          <p:cNvSpPr txBox="1">
            <a:spLocks/>
          </p:cNvSpPr>
          <p:nvPr/>
        </p:nvSpPr>
        <p:spPr>
          <a:xfrm>
            <a:off x="4552950" y="652534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400" kern="1200">
                <a:solidFill>
                  <a:srgbClr val="34312E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400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400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400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400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B Zar" pitchFamily="2" charset="-78"/>
              </a:rPr>
              <a:t>واحد توسعه سرمایه انسانی شرکت فناپ تک</a:t>
            </a:r>
            <a:endParaRPr kumimoji="0" lang="en-US" sz="1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 Light" panose="020F0302020204030204"/>
              <a:ea typeface="+mn-ea"/>
              <a:cs typeface="B Zar" pitchFamily="2" charset="-78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B275DE34-DDB9-43BF-BB3F-020A018D1C9A}"/>
              </a:ext>
            </a:extLst>
          </p:cNvPr>
          <p:cNvSpPr txBox="1"/>
          <p:nvPr/>
        </p:nvSpPr>
        <p:spPr>
          <a:xfrm>
            <a:off x="1225700" y="187108"/>
            <a:ext cx="93522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charset="0"/>
                <a:ea typeface="+mn-ea"/>
                <a:cs typeface="B Homa" panose="00000400000000000000" pitchFamily="2" charset="-78"/>
              </a:rPr>
              <a:t>مقایسه تعداد فراگیران در سه ماهه اول سال 1400 و 1401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B Homa" panose="00000400000000000000" pitchFamily="2" charset="-78"/>
            </a:endParaRPr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DEAC5C8C-923A-5CD0-EBCC-5087786FD991}"/>
              </a:ext>
            </a:extLst>
          </p:cNvPr>
          <p:cNvSpPr/>
          <p:nvPr/>
        </p:nvSpPr>
        <p:spPr>
          <a:xfrm>
            <a:off x="10708445" y="3425593"/>
            <a:ext cx="772643" cy="777076"/>
          </a:xfrm>
          <a:prstGeom prst="ellipse">
            <a:avLst/>
          </a:prstGeom>
          <a:solidFill>
            <a:srgbClr val="F49D1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032FA199-1B71-555A-C2A4-BFF1D2C05467}"/>
              </a:ext>
            </a:extLst>
          </p:cNvPr>
          <p:cNvSpPr/>
          <p:nvPr/>
        </p:nvSpPr>
        <p:spPr>
          <a:xfrm>
            <a:off x="10690290" y="2159718"/>
            <a:ext cx="772643" cy="777076"/>
          </a:xfrm>
          <a:prstGeom prst="ellipse">
            <a:avLst/>
          </a:prstGeom>
          <a:solidFill>
            <a:srgbClr val="C0392B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310CA37F-DB9E-BEC3-4BDB-FE28E00D7E8F}"/>
              </a:ext>
            </a:extLst>
          </p:cNvPr>
          <p:cNvSpPr/>
          <p:nvPr/>
        </p:nvSpPr>
        <p:spPr>
          <a:xfrm>
            <a:off x="10708445" y="4553336"/>
            <a:ext cx="772643" cy="77707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DE676F61-EB0E-22ED-9BFE-21FCADA00CFA}"/>
              </a:ext>
            </a:extLst>
          </p:cNvPr>
          <p:cNvSpPr txBox="1"/>
          <p:nvPr/>
        </p:nvSpPr>
        <p:spPr>
          <a:xfrm>
            <a:off x="10699139" y="2401236"/>
            <a:ext cx="7456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فروردین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50AE3E6B-B69C-0DB1-0C16-AF007F6B0C06}"/>
              </a:ext>
            </a:extLst>
          </p:cNvPr>
          <p:cNvSpPr txBox="1"/>
          <p:nvPr/>
        </p:nvSpPr>
        <p:spPr>
          <a:xfrm>
            <a:off x="10710075" y="3633035"/>
            <a:ext cx="784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اردیبهشت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2129C50C-60B2-AFFB-8A7B-9DB1EF213AAD}"/>
              </a:ext>
            </a:extLst>
          </p:cNvPr>
          <p:cNvSpPr txBox="1"/>
          <p:nvPr/>
        </p:nvSpPr>
        <p:spPr>
          <a:xfrm>
            <a:off x="10699138" y="4783285"/>
            <a:ext cx="7456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خرداد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7214BA6A-C593-E3FE-6E1A-078E5CD512E6}"/>
              </a:ext>
            </a:extLst>
          </p:cNvPr>
          <p:cNvSpPr txBox="1"/>
          <p:nvPr/>
        </p:nvSpPr>
        <p:spPr>
          <a:xfrm>
            <a:off x="6400953" y="2196404"/>
            <a:ext cx="709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</p:txBody>
      </p:sp>
      <p:sp>
        <p:nvSpPr>
          <p:cNvPr id="204" name="Rounded Rectangle 46">
            <a:extLst>
              <a:ext uri="{FF2B5EF4-FFF2-40B4-BE49-F238E27FC236}">
                <a16:creationId xmlns:a16="http://schemas.microsoft.com/office/drawing/2014/main" id="{CED4C7CC-44A6-EA04-2CD0-B0C1E5D686C5}"/>
              </a:ext>
            </a:extLst>
          </p:cNvPr>
          <p:cNvSpPr/>
          <p:nvPr/>
        </p:nvSpPr>
        <p:spPr>
          <a:xfrm>
            <a:off x="6401685" y="2158278"/>
            <a:ext cx="752859" cy="713942"/>
          </a:xfrm>
          <a:prstGeom prst="round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EDDE234A-0D67-8AA0-2B57-4B0B1F3DAF2D}"/>
              </a:ext>
            </a:extLst>
          </p:cNvPr>
          <p:cNvSpPr txBox="1"/>
          <p:nvPr/>
        </p:nvSpPr>
        <p:spPr>
          <a:xfrm>
            <a:off x="6806818" y="2122268"/>
            <a:ext cx="3298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تعداد فراگیران </a:t>
            </a: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srgbClr val="C0392B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فرودین</a:t>
            </a: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 </a:t>
            </a: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1401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تعداد فراگیران </a:t>
            </a: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فروردین 1400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</p:txBody>
      </p: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1F19DE3D-1757-01E3-6685-4C3C883CCEAD}"/>
              </a:ext>
            </a:extLst>
          </p:cNvPr>
          <p:cNvCxnSpPr>
            <a:cxnSpLocks/>
          </p:cNvCxnSpPr>
          <p:nvPr/>
        </p:nvCxnSpPr>
        <p:spPr>
          <a:xfrm>
            <a:off x="6401686" y="2525137"/>
            <a:ext cx="752859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7" name="TextBox 206">
            <a:extLst>
              <a:ext uri="{FF2B5EF4-FFF2-40B4-BE49-F238E27FC236}">
                <a16:creationId xmlns:a16="http://schemas.microsoft.com/office/drawing/2014/main" id="{C32884E8-1A74-CC42-7FC1-D89F937A0DFF}"/>
              </a:ext>
            </a:extLst>
          </p:cNvPr>
          <p:cNvSpPr txBox="1"/>
          <p:nvPr/>
        </p:nvSpPr>
        <p:spPr>
          <a:xfrm>
            <a:off x="6410557" y="2506841"/>
            <a:ext cx="709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E1B07D83-6329-9CC0-1533-D720266B24EA}"/>
              </a:ext>
            </a:extLst>
          </p:cNvPr>
          <p:cNvSpPr txBox="1"/>
          <p:nvPr/>
        </p:nvSpPr>
        <p:spPr>
          <a:xfrm>
            <a:off x="6836970" y="3477405"/>
            <a:ext cx="32982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تعداد فراگیران </a:t>
            </a: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srgbClr val="F49D15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اردیبهشت 1401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تعداد فراگیران </a:t>
            </a: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srgbClr val="F49D15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اردیبهشت 1400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49D15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AB1B5CEE-4F63-1395-ADD2-CBD8B52A2449}"/>
              </a:ext>
            </a:extLst>
          </p:cNvPr>
          <p:cNvSpPr txBox="1"/>
          <p:nvPr/>
        </p:nvSpPr>
        <p:spPr>
          <a:xfrm>
            <a:off x="6836970" y="4663613"/>
            <a:ext cx="32982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تعداد فراگیران </a:t>
            </a: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خرداد 1401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تعداد فراگیران </a:t>
            </a: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خرداد 1400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48235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</p:txBody>
      </p: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86694E2B-515A-0FF9-ADB1-760D4B4BEE42}"/>
              </a:ext>
            </a:extLst>
          </p:cNvPr>
          <p:cNvGrpSpPr/>
          <p:nvPr/>
        </p:nvGrpSpPr>
        <p:grpSpPr>
          <a:xfrm>
            <a:off x="2520442" y="4662600"/>
            <a:ext cx="233642" cy="247306"/>
            <a:chOff x="2318657" y="1580927"/>
            <a:chExt cx="1481771" cy="3852731"/>
          </a:xfrm>
          <a:solidFill>
            <a:srgbClr val="FFE699"/>
          </a:solidFill>
        </p:grpSpPr>
        <p:sp>
          <p:nvSpPr>
            <p:cNvPr id="211" name="Freeform 164">
              <a:extLst>
                <a:ext uri="{FF2B5EF4-FFF2-40B4-BE49-F238E27FC236}">
                  <a16:creationId xmlns:a16="http://schemas.microsoft.com/office/drawing/2014/main" id="{C132D38E-DCF5-5C06-8B96-55A16A046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246" y="4607647"/>
              <a:ext cx="344665" cy="826011"/>
            </a:xfrm>
            <a:custGeom>
              <a:avLst/>
              <a:gdLst>
                <a:gd name="T0" fmla="*/ 107 w 107"/>
                <a:gd name="T1" fmla="*/ 0 h 257"/>
                <a:gd name="T2" fmla="*/ 107 w 107"/>
                <a:gd name="T3" fmla="*/ 208 h 257"/>
                <a:gd name="T4" fmla="*/ 53 w 107"/>
                <a:gd name="T5" fmla="*/ 257 h 257"/>
                <a:gd name="T6" fmla="*/ 0 w 107"/>
                <a:gd name="T7" fmla="*/ 208 h 257"/>
                <a:gd name="T8" fmla="*/ 0 w 107"/>
                <a:gd name="T9" fmla="*/ 0 h 257"/>
                <a:gd name="T10" fmla="*/ 107 w 107"/>
                <a:gd name="T1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57">
                  <a:moveTo>
                    <a:pt x="107" y="0"/>
                  </a:moveTo>
                  <a:cubicBezTo>
                    <a:pt x="107" y="208"/>
                    <a:pt x="107" y="208"/>
                    <a:pt x="107" y="208"/>
                  </a:cubicBezTo>
                  <a:cubicBezTo>
                    <a:pt x="107" y="241"/>
                    <a:pt x="89" y="257"/>
                    <a:pt x="53" y="257"/>
                  </a:cubicBezTo>
                  <a:cubicBezTo>
                    <a:pt x="18" y="257"/>
                    <a:pt x="0" y="241"/>
                    <a:pt x="0" y="20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 165">
              <a:extLst>
                <a:ext uri="{FF2B5EF4-FFF2-40B4-BE49-F238E27FC236}">
                  <a16:creationId xmlns:a16="http://schemas.microsoft.com/office/drawing/2014/main" id="{16B3E697-08FC-18B7-B5F1-B6172E3F4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7031" y="4607647"/>
              <a:ext cx="344665" cy="826011"/>
            </a:xfrm>
            <a:custGeom>
              <a:avLst/>
              <a:gdLst>
                <a:gd name="T0" fmla="*/ 107 w 107"/>
                <a:gd name="T1" fmla="*/ 0 h 257"/>
                <a:gd name="T2" fmla="*/ 107 w 107"/>
                <a:gd name="T3" fmla="*/ 208 h 257"/>
                <a:gd name="T4" fmla="*/ 53 w 107"/>
                <a:gd name="T5" fmla="*/ 257 h 257"/>
                <a:gd name="T6" fmla="*/ 0 w 107"/>
                <a:gd name="T7" fmla="*/ 208 h 257"/>
                <a:gd name="T8" fmla="*/ 0 w 107"/>
                <a:gd name="T9" fmla="*/ 0 h 257"/>
                <a:gd name="T10" fmla="*/ 107 w 107"/>
                <a:gd name="T1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57">
                  <a:moveTo>
                    <a:pt x="107" y="0"/>
                  </a:moveTo>
                  <a:cubicBezTo>
                    <a:pt x="107" y="208"/>
                    <a:pt x="107" y="208"/>
                    <a:pt x="107" y="208"/>
                  </a:cubicBezTo>
                  <a:cubicBezTo>
                    <a:pt x="107" y="241"/>
                    <a:pt x="89" y="257"/>
                    <a:pt x="53" y="257"/>
                  </a:cubicBezTo>
                  <a:cubicBezTo>
                    <a:pt x="17" y="257"/>
                    <a:pt x="0" y="241"/>
                    <a:pt x="0" y="20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 166">
              <a:extLst>
                <a:ext uri="{FF2B5EF4-FFF2-40B4-BE49-F238E27FC236}">
                  <a16:creationId xmlns:a16="http://schemas.microsoft.com/office/drawing/2014/main" id="{C5645FA3-6508-2143-A3BA-7DD7F38604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1246" y="3936145"/>
              <a:ext cx="780451" cy="671505"/>
            </a:xfrm>
            <a:custGeom>
              <a:avLst/>
              <a:gdLst>
                <a:gd name="T0" fmla="*/ 394 w 394"/>
                <a:gd name="T1" fmla="*/ 0 h 339"/>
                <a:gd name="T2" fmla="*/ 394 w 394"/>
                <a:gd name="T3" fmla="*/ 339 h 339"/>
                <a:gd name="T4" fmla="*/ 220 w 394"/>
                <a:gd name="T5" fmla="*/ 339 h 339"/>
                <a:gd name="T6" fmla="*/ 220 w 394"/>
                <a:gd name="T7" fmla="*/ 0 h 339"/>
                <a:gd name="T8" fmla="*/ 394 w 394"/>
                <a:gd name="T9" fmla="*/ 0 h 339"/>
                <a:gd name="T10" fmla="*/ 174 w 394"/>
                <a:gd name="T11" fmla="*/ 0 h 339"/>
                <a:gd name="T12" fmla="*/ 174 w 394"/>
                <a:gd name="T13" fmla="*/ 339 h 339"/>
                <a:gd name="T14" fmla="*/ 0 w 394"/>
                <a:gd name="T15" fmla="*/ 339 h 339"/>
                <a:gd name="T16" fmla="*/ 0 w 394"/>
                <a:gd name="T17" fmla="*/ 0 h 339"/>
                <a:gd name="T18" fmla="*/ 174 w 394"/>
                <a:gd name="T19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339">
                  <a:moveTo>
                    <a:pt x="394" y="0"/>
                  </a:moveTo>
                  <a:lnTo>
                    <a:pt x="394" y="339"/>
                  </a:lnTo>
                  <a:lnTo>
                    <a:pt x="220" y="339"/>
                  </a:lnTo>
                  <a:lnTo>
                    <a:pt x="220" y="0"/>
                  </a:lnTo>
                  <a:lnTo>
                    <a:pt x="394" y="0"/>
                  </a:lnTo>
                  <a:close/>
                  <a:moveTo>
                    <a:pt x="174" y="0"/>
                  </a:moveTo>
                  <a:lnTo>
                    <a:pt x="174" y="339"/>
                  </a:lnTo>
                  <a:lnTo>
                    <a:pt x="0" y="339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Freeform 167">
              <a:extLst>
                <a:ext uri="{FF2B5EF4-FFF2-40B4-BE49-F238E27FC236}">
                  <a16:creationId xmlns:a16="http://schemas.microsoft.com/office/drawing/2014/main" id="{39FEBCF5-70D3-A155-F537-E96CC28D6D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8761" y="3246450"/>
              <a:ext cx="1481667" cy="689332"/>
            </a:xfrm>
            <a:custGeom>
              <a:avLst/>
              <a:gdLst>
                <a:gd name="T0" fmla="*/ 459 w 459"/>
                <a:gd name="T1" fmla="*/ 166 h 214"/>
                <a:gd name="T2" fmla="*/ 431 w 459"/>
                <a:gd name="T3" fmla="*/ 214 h 214"/>
                <a:gd name="T4" fmla="*/ 400 w 459"/>
                <a:gd name="T5" fmla="*/ 214 h 214"/>
                <a:gd name="T6" fmla="*/ 372 w 459"/>
                <a:gd name="T7" fmla="*/ 166 h 214"/>
                <a:gd name="T8" fmla="*/ 372 w 459"/>
                <a:gd name="T9" fmla="*/ 0 h 214"/>
                <a:gd name="T10" fmla="*/ 459 w 459"/>
                <a:gd name="T11" fmla="*/ 0 h 214"/>
                <a:gd name="T12" fmla="*/ 459 w 459"/>
                <a:gd name="T13" fmla="*/ 166 h 214"/>
                <a:gd name="T14" fmla="*/ 351 w 459"/>
                <a:gd name="T15" fmla="*/ 0 h 214"/>
                <a:gd name="T16" fmla="*/ 351 w 459"/>
                <a:gd name="T17" fmla="*/ 214 h 214"/>
                <a:gd name="T18" fmla="*/ 244 w 459"/>
                <a:gd name="T19" fmla="*/ 214 h 214"/>
                <a:gd name="T20" fmla="*/ 244 w 459"/>
                <a:gd name="T21" fmla="*/ 161 h 214"/>
                <a:gd name="T22" fmla="*/ 215 w 459"/>
                <a:gd name="T23" fmla="*/ 161 h 214"/>
                <a:gd name="T24" fmla="*/ 215 w 459"/>
                <a:gd name="T25" fmla="*/ 214 h 214"/>
                <a:gd name="T26" fmla="*/ 109 w 459"/>
                <a:gd name="T27" fmla="*/ 214 h 214"/>
                <a:gd name="T28" fmla="*/ 109 w 459"/>
                <a:gd name="T29" fmla="*/ 0 h 214"/>
                <a:gd name="T30" fmla="*/ 351 w 459"/>
                <a:gd name="T31" fmla="*/ 0 h 214"/>
                <a:gd name="T32" fmla="*/ 87 w 459"/>
                <a:gd name="T33" fmla="*/ 0 h 214"/>
                <a:gd name="T34" fmla="*/ 87 w 459"/>
                <a:gd name="T35" fmla="*/ 166 h 214"/>
                <a:gd name="T36" fmla="*/ 59 w 459"/>
                <a:gd name="T37" fmla="*/ 214 h 214"/>
                <a:gd name="T38" fmla="*/ 28 w 459"/>
                <a:gd name="T39" fmla="*/ 214 h 214"/>
                <a:gd name="T40" fmla="*/ 0 w 459"/>
                <a:gd name="T41" fmla="*/ 166 h 214"/>
                <a:gd name="T42" fmla="*/ 0 w 459"/>
                <a:gd name="T43" fmla="*/ 0 h 214"/>
                <a:gd name="T44" fmla="*/ 87 w 459"/>
                <a:gd name="T4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9" h="214">
                  <a:moveTo>
                    <a:pt x="459" y="166"/>
                  </a:moveTo>
                  <a:cubicBezTo>
                    <a:pt x="459" y="193"/>
                    <a:pt x="450" y="208"/>
                    <a:pt x="431" y="214"/>
                  </a:cubicBezTo>
                  <a:cubicBezTo>
                    <a:pt x="400" y="214"/>
                    <a:pt x="400" y="214"/>
                    <a:pt x="400" y="214"/>
                  </a:cubicBezTo>
                  <a:cubicBezTo>
                    <a:pt x="381" y="208"/>
                    <a:pt x="372" y="193"/>
                    <a:pt x="372" y="166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459" y="0"/>
                    <a:pt x="459" y="0"/>
                    <a:pt x="459" y="0"/>
                  </a:cubicBezTo>
                  <a:lnTo>
                    <a:pt x="459" y="166"/>
                  </a:lnTo>
                  <a:close/>
                  <a:moveTo>
                    <a:pt x="351" y="0"/>
                  </a:moveTo>
                  <a:cubicBezTo>
                    <a:pt x="351" y="214"/>
                    <a:pt x="351" y="214"/>
                    <a:pt x="351" y="214"/>
                  </a:cubicBezTo>
                  <a:cubicBezTo>
                    <a:pt x="244" y="214"/>
                    <a:pt x="244" y="214"/>
                    <a:pt x="244" y="214"/>
                  </a:cubicBezTo>
                  <a:cubicBezTo>
                    <a:pt x="244" y="161"/>
                    <a:pt x="244" y="161"/>
                    <a:pt x="244" y="161"/>
                  </a:cubicBezTo>
                  <a:cubicBezTo>
                    <a:pt x="215" y="161"/>
                    <a:pt x="215" y="161"/>
                    <a:pt x="215" y="161"/>
                  </a:cubicBezTo>
                  <a:cubicBezTo>
                    <a:pt x="215" y="214"/>
                    <a:pt x="215" y="214"/>
                    <a:pt x="215" y="214"/>
                  </a:cubicBezTo>
                  <a:cubicBezTo>
                    <a:pt x="109" y="214"/>
                    <a:pt x="109" y="214"/>
                    <a:pt x="109" y="214"/>
                  </a:cubicBezTo>
                  <a:cubicBezTo>
                    <a:pt x="109" y="0"/>
                    <a:pt x="109" y="0"/>
                    <a:pt x="109" y="0"/>
                  </a:cubicBezTo>
                  <a:lnTo>
                    <a:pt x="351" y="0"/>
                  </a:lnTo>
                  <a:close/>
                  <a:moveTo>
                    <a:pt x="87" y="0"/>
                  </a:moveTo>
                  <a:cubicBezTo>
                    <a:pt x="87" y="166"/>
                    <a:pt x="87" y="166"/>
                    <a:pt x="87" y="166"/>
                  </a:cubicBezTo>
                  <a:cubicBezTo>
                    <a:pt x="87" y="193"/>
                    <a:pt x="78" y="208"/>
                    <a:pt x="59" y="214"/>
                  </a:cubicBezTo>
                  <a:cubicBezTo>
                    <a:pt x="28" y="214"/>
                    <a:pt x="28" y="214"/>
                    <a:pt x="28" y="214"/>
                  </a:cubicBezTo>
                  <a:cubicBezTo>
                    <a:pt x="9" y="208"/>
                    <a:pt x="0" y="193"/>
                    <a:pt x="0" y="16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 168">
              <a:extLst>
                <a:ext uri="{FF2B5EF4-FFF2-40B4-BE49-F238E27FC236}">
                  <a16:creationId xmlns:a16="http://schemas.microsoft.com/office/drawing/2014/main" id="{EA34EA36-BA54-8325-88F1-D37A86C8B7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8657" y="2779335"/>
              <a:ext cx="1481667" cy="467477"/>
            </a:xfrm>
            <a:custGeom>
              <a:avLst/>
              <a:gdLst>
                <a:gd name="T0" fmla="*/ 606 w 748"/>
                <a:gd name="T1" fmla="*/ 236 h 236"/>
                <a:gd name="T2" fmla="*/ 606 w 748"/>
                <a:gd name="T3" fmla="*/ 0 h 236"/>
                <a:gd name="T4" fmla="*/ 748 w 748"/>
                <a:gd name="T5" fmla="*/ 0 h 236"/>
                <a:gd name="T6" fmla="*/ 748 w 748"/>
                <a:gd name="T7" fmla="*/ 236 h 236"/>
                <a:gd name="T8" fmla="*/ 606 w 748"/>
                <a:gd name="T9" fmla="*/ 236 h 236"/>
                <a:gd name="T10" fmla="*/ 572 w 748"/>
                <a:gd name="T11" fmla="*/ 0 h 236"/>
                <a:gd name="T12" fmla="*/ 572 w 748"/>
                <a:gd name="T13" fmla="*/ 236 h 236"/>
                <a:gd name="T14" fmla="*/ 178 w 748"/>
                <a:gd name="T15" fmla="*/ 236 h 236"/>
                <a:gd name="T16" fmla="*/ 178 w 748"/>
                <a:gd name="T17" fmla="*/ 0 h 236"/>
                <a:gd name="T18" fmla="*/ 572 w 748"/>
                <a:gd name="T19" fmla="*/ 0 h 236"/>
                <a:gd name="T20" fmla="*/ 142 w 748"/>
                <a:gd name="T21" fmla="*/ 0 h 236"/>
                <a:gd name="T22" fmla="*/ 142 w 748"/>
                <a:gd name="T23" fmla="*/ 236 h 236"/>
                <a:gd name="T24" fmla="*/ 0 w 748"/>
                <a:gd name="T25" fmla="*/ 236 h 236"/>
                <a:gd name="T26" fmla="*/ 0 w 748"/>
                <a:gd name="T27" fmla="*/ 0 h 236"/>
                <a:gd name="T28" fmla="*/ 142 w 748"/>
                <a:gd name="T2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8" h="236">
                  <a:moveTo>
                    <a:pt x="606" y="236"/>
                  </a:moveTo>
                  <a:lnTo>
                    <a:pt x="606" y="0"/>
                  </a:lnTo>
                  <a:lnTo>
                    <a:pt x="748" y="0"/>
                  </a:lnTo>
                  <a:lnTo>
                    <a:pt x="748" y="236"/>
                  </a:lnTo>
                  <a:lnTo>
                    <a:pt x="606" y="236"/>
                  </a:lnTo>
                  <a:close/>
                  <a:moveTo>
                    <a:pt x="572" y="0"/>
                  </a:moveTo>
                  <a:lnTo>
                    <a:pt x="572" y="236"/>
                  </a:lnTo>
                  <a:lnTo>
                    <a:pt x="178" y="236"/>
                  </a:lnTo>
                  <a:lnTo>
                    <a:pt x="178" y="0"/>
                  </a:lnTo>
                  <a:lnTo>
                    <a:pt x="572" y="0"/>
                  </a:lnTo>
                  <a:close/>
                  <a:moveTo>
                    <a:pt x="142" y="0"/>
                  </a:moveTo>
                  <a:lnTo>
                    <a:pt x="142" y="236"/>
                  </a:lnTo>
                  <a:lnTo>
                    <a:pt x="0" y="236"/>
                  </a:lnTo>
                  <a:lnTo>
                    <a:pt x="0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 169">
              <a:extLst>
                <a:ext uri="{FF2B5EF4-FFF2-40B4-BE49-F238E27FC236}">
                  <a16:creationId xmlns:a16="http://schemas.microsoft.com/office/drawing/2014/main" id="{6C83A4C1-9D79-AFE9-66A2-6B22A2C19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8657" y="2268279"/>
              <a:ext cx="1481667" cy="511056"/>
            </a:xfrm>
            <a:custGeom>
              <a:avLst/>
              <a:gdLst>
                <a:gd name="T0" fmla="*/ 372 w 459"/>
                <a:gd name="T1" fmla="*/ 159 h 159"/>
                <a:gd name="T2" fmla="*/ 372 w 459"/>
                <a:gd name="T3" fmla="*/ 140 h 159"/>
                <a:gd name="T4" fmla="*/ 351 w 459"/>
                <a:gd name="T5" fmla="*/ 140 h 159"/>
                <a:gd name="T6" fmla="*/ 351 w 459"/>
                <a:gd name="T7" fmla="*/ 159 h 159"/>
                <a:gd name="T8" fmla="*/ 109 w 459"/>
                <a:gd name="T9" fmla="*/ 159 h 159"/>
                <a:gd name="T10" fmla="*/ 109 w 459"/>
                <a:gd name="T11" fmla="*/ 140 h 159"/>
                <a:gd name="T12" fmla="*/ 87 w 459"/>
                <a:gd name="T13" fmla="*/ 140 h 159"/>
                <a:gd name="T14" fmla="*/ 87 w 459"/>
                <a:gd name="T15" fmla="*/ 159 h 159"/>
                <a:gd name="T16" fmla="*/ 0 w 459"/>
                <a:gd name="T17" fmla="*/ 159 h 159"/>
                <a:gd name="T18" fmla="*/ 0 w 459"/>
                <a:gd name="T19" fmla="*/ 92 h 159"/>
                <a:gd name="T20" fmla="*/ 119 w 459"/>
                <a:gd name="T21" fmla="*/ 0 h 159"/>
                <a:gd name="T22" fmla="*/ 341 w 459"/>
                <a:gd name="T23" fmla="*/ 0 h 159"/>
                <a:gd name="T24" fmla="*/ 459 w 459"/>
                <a:gd name="T25" fmla="*/ 92 h 159"/>
                <a:gd name="T26" fmla="*/ 459 w 459"/>
                <a:gd name="T27" fmla="*/ 159 h 159"/>
                <a:gd name="T28" fmla="*/ 372 w 459"/>
                <a:gd name="T2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9" h="159">
                  <a:moveTo>
                    <a:pt x="372" y="159"/>
                  </a:moveTo>
                  <a:cubicBezTo>
                    <a:pt x="372" y="140"/>
                    <a:pt x="372" y="140"/>
                    <a:pt x="372" y="140"/>
                  </a:cubicBezTo>
                  <a:cubicBezTo>
                    <a:pt x="351" y="140"/>
                    <a:pt x="351" y="140"/>
                    <a:pt x="351" y="140"/>
                  </a:cubicBezTo>
                  <a:cubicBezTo>
                    <a:pt x="351" y="159"/>
                    <a:pt x="351" y="159"/>
                    <a:pt x="351" y="159"/>
                  </a:cubicBezTo>
                  <a:cubicBezTo>
                    <a:pt x="109" y="159"/>
                    <a:pt x="109" y="159"/>
                    <a:pt x="109" y="159"/>
                  </a:cubicBezTo>
                  <a:cubicBezTo>
                    <a:pt x="109" y="140"/>
                    <a:pt x="109" y="140"/>
                    <a:pt x="109" y="140"/>
                  </a:cubicBezTo>
                  <a:cubicBezTo>
                    <a:pt x="87" y="140"/>
                    <a:pt x="87" y="140"/>
                    <a:pt x="87" y="140"/>
                  </a:cubicBezTo>
                  <a:cubicBezTo>
                    <a:pt x="87" y="159"/>
                    <a:pt x="87" y="159"/>
                    <a:pt x="87" y="15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31"/>
                    <a:pt x="40" y="0"/>
                    <a:pt x="119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420" y="0"/>
                    <a:pt x="459" y="31"/>
                    <a:pt x="459" y="92"/>
                  </a:cubicBezTo>
                  <a:cubicBezTo>
                    <a:pt x="459" y="159"/>
                    <a:pt x="459" y="159"/>
                    <a:pt x="459" y="159"/>
                  </a:cubicBezTo>
                  <a:lnTo>
                    <a:pt x="372" y="1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Freeform 170">
              <a:extLst>
                <a:ext uri="{FF2B5EF4-FFF2-40B4-BE49-F238E27FC236}">
                  <a16:creationId xmlns:a16="http://schemas.microsoft.com/office/drawing/2014/main" id="{8678AA7E-AF26-73F5-1312-BC2C80056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538" y="1580927"/>
              <a:ext cx="610099" cy="655659"/>
            </a:xfrm>
            <a:custGeom>
              <a:avLst/>
              <a:gdLst>
                <a:gd name="T0" fmla="*/ 189 w 189"/>
                <a:gd name="T1" fmla="*/ 98 h 204"/>
                <a:gd name="T2" fmla="*/ 161 w 189"/>
                <a:gd name="T3" fmla="*/ 171 h 204"/>
                <a:gd name="T4" fmla="*/ 95 w 189"/>
                <a:gd name="T5" fmla="*/ 204 h 204"/>
                <a:gd name="T6" fmla="*/ 28 w 189"/>
                <a:gd name="T7" fmla="*/ 171 h 204"/>
                <a:gd name="T8" fmla="*/ 0 w 189"/>
                <a:gd name="T9" fmla="*/ 98 h 204"/>
                <a:gd name="T10" fmla="*/ 28 w 189"/>
                <a:gd name="T11" fmla="*/ 28 h 204"/>
                <a:gd name="T12" fmla="*/ 95 w 189"/>
                <a:gd name="T13" fmla="*/ 0 h 204"/>
                <a:gd name="T14" fmla="*/ 161 w 189"/>
                <a:gd name="T15" fmla="*/ 28 h 204"/>
                <a:gd name="T16" fmla="*/ 189 w 189"/>
                <a:gd name="T17" fmla="*/ 9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204">
                  <a:moveTo>
                    <a:pt x="189" y="98"/>
                  </a:moveTo>
                  <a:cubicBezTo>
                    <a:pt x="189" y="125"/>
                    <a:pt x="180" y="150"/>
                    <a:pt x="161" y="171"/>
                  </a:cubicBezTo>
                  <a:cubicBezTo>
                    <a:pt x="143" y="193"/>
                    <a:pt x="121" y="204"/>
                    <a:pt x="95" y="204"/>
                  </a:cubicBezTo>
                  <a:cubicBezTo>
                    <a:pt x="69" y="204"/>
                    <a:pt x="47" y="193"/>
                    <a:pt x="28" y="171"/>
                  </a:cubicBezTo>
                  <a:cubicBezTo>
                    <a:pt x="9" y="150"/>
                    <a:pt x="0" y="125"/>
                    <a:pt x="0" y="98"/>
                  </a:cubicBezTo>
                  <a:cubicBezTo>
                    <a:pt x="0" y="71"/>
                    <a:pt x="9" y="48"/>
                    <a:pt x="28" y="28"/>
                  </a:cubicBezTo>
                  <a:cubicBezTo>
                    <a:pt x="46" y="9"/>
                    <a:pt x="68" y="0"/>
                    <a:pt x="95" y="0"/>
                  </a:cubicBezTo>
                  <a:cubicBezTo>
                    <a:pt x="121" y="0"/>
                    <a:pt x="143" y="9"/>
                    <a:pt x="161" y="28"/>
                  </a:cubicBezTo>
                  <a:cubicBezTo>
                    <a:pt x="180" y="48"/>
                    <a:pt x="189" y="71"/>
                    <a:pt x="189" y="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EDCC485A-C298-8550-D1A1-8F760AE6FE06}"/>
              </a:ext>
            </a:extLst>
          </p:cNvPr>
          <p:cNvCxnSpPr/>
          <p:nvPr/>
        </p:nvCxnSpPr>
        <p:spPr>
          <a:xfrm>
            <a:off x="643251" y="4917322"/>
            <a:ext cx="5170639" cy="224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DD8261A1-4BC1-6A15-67FD-7BCD4130CDCD}"/>
              </a:ext>
            </a:extLst>
          </p:cNvPr>
          <p:cNvCxnSpPr>
            <a:cxnSpLocks/>
          </p:cNvCxnSpPr>
          <p:nvPr/>
        </p:nvCxnSpPr>
        <p:spPr>
          <a:xfrm flipH="1" flipV="1">
            <a:off x="623587" y="1953251"/>
            <a:ext cx="20557" cy="29541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8" name="Text Box 10">
            <a:extLst>
              <a:ext uri="{FF2B5EF4-FFF2-40B4-BE49-F238E27FC236}">
                <a16:creationId xmlns:a16="http://schemas.microsoft.com/office/drawing/2014/main" id="{E420F061-94DE-603F-939F-F179D7DA7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451" y="5044098"/>
            <a:ext cx="13448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>
            <a:spAutoFit/>
          </a:bodyPr>
          <a:lstStyle/>
          <a:p>
            <a:pPr marL="0" marR="0" lvl="0" indent="0" algn="ctr" defTabSz="1450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Open Sans" pitchFamily="34" charset="0"/>
                <a:cs typeface="B Yekan" panose="00000400000000000000" pitchFamily="2" charset="-78"/>
              </a:rPr>
              <a:t>فروردین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Open Sans" pitchFamily="34" charset="0"/>
              <a:cs typeface="B Yekan" panose="00000400000000000000" pitchFamily="2" charset="-78"/>
            </a:endParaRPr>
          </a:p>
        </p:txBody>
      </p:sp>
      <p:sp>
        <p:nvSpPr>
          <p:cNvPr id="229" name="Text Box 10">
            <a:extLst>
              <a:ext uri="{FF2B5EF4-FFF2-40B4-BE49-F238E27FC236}">
                <a16:creationId xmlns:a16="http://schemas.microsoft.com/office/drawing/2014/main" id="{DB4A9728-D285-3591-0647-3A9E76EA1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6001" y="5042268"/>
            <a:ext cx="13448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>
            <a:spAutoFit/>
          </a:bodyPr>
          <a:lstStyle/>
          <a:p>
            <a:pPr marL="0" marR="0" lvl="0" indent="0" algn="ctr" defTabSz="1450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Open Sans" pitchFamily="34" charset="0"/>
                <a:cs typeface="B Yekan" panose="00000400000000000000" pitchFamily="2" charset="-78"/>
              </a:rPr>
              <a:t>اردیبهشت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Open Sans" pitchFamily="34" charset="0"/>
              <a:cs typeface="B Yekan" panose="00000400000000000000" pitchFamily="2" charset="-78"/>
            </a:endParaRPr>
          </a:p>
        </p:txBody>
      </p:sp>
      <p:sp>
        <p:nvSpPr>
          <p:cNvPr id="230" name="Text Box 10">
            <a:extLst>
              <a:ext uri="{FF2B5EF4-FFF2-40B4-BE49-F238E27FC236}">
                <a16:creationId xmlns:a16="http://schemas.microsoft.com/office/drawing/2014/main" id="{42BF5DA6-F58D-5C9D-82F0-AC0E2864D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1823" y="4997484"/>
            <a:ext cx="13448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>
            <a:spAutoFit/>
          </a:bodyPr>
          <a:lstStyle/>
          <a:p>
            <a:pPr marL="0" marR="0" lvl="0" indent="0" algn="ctr" defTabSz="1450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Open Sans" pitchFamily="34" charset="0"/>
                <a:cs typeface="B Yekan" panose="00000400000000000000" pitchFamily="2" charset="-78"/>
              </a:rPr>
              <a:t>خرداد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Open Sans" pitchFamily="34" charset="0"/>
              <a:cs typeface="B Yekan" panose="00000400000000000000" pitchFamily="2" charset="-78"/>
            </a:endParaRPr>
          </a:p>
        </p:txBody>
      </p: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EAB92243-7D6C-CA64-1A55-E19DCE4E20B8}"/>
              </a:ext>
            </a:extLst>
          </p:cNvPr>
          <p:cNvGrpSpPr/>
          <p:nvPr/>
        </p:nvGrpSpPr>
        <p:grpSpPr>
          <a:xfrm>
            <a:off x="2940250" y="4662002"/>
            <a:ext cx="233642" cy="247306"/>
            <a:chOff x="2318657" y="1580927"/>
            <a:chExt cx="1481771" cy="3852731"/>
          </a:xfrm>
          <a:solidFill>
            <a:srgbClr val="F49D15"/>
          </a:solidFill>
        </p:grpSpPr>
        <p:sp>
          <p:nvSpPr>
            <p:cNvPr id="232" name="Freeform 164">
              <a:extLst>
                <a:ext uri="{FF2B5EF4-FFF2-40B4-BE49-F238E27FC236}">
                  <a16:creationId xmlns:a16="http://schemas.microsoft.com/office/drawing/2014/main" id="{6C7360FF-AE22-72C2-FB3E-D724329CC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246" y="4607647"/>
              <a:ext cx="344665" cy="826011"/>
            </a:xfrm>
            <a:custGeom>
              <a:avLst/>
              <a:gdLst>
                <a:gd name="T0" fmla="*/ 107 w 107"/>
                <a:gd name="T1" fmla="*/ 0 h 257"/>
                <a:gd name="T2" fmla="*/ 107 w 107"/>
                <a:gd name="T3" fmla="*/ 208 h 257"/>
                <a:gd name="T4" fmla="*/ 53 w 107"/>
                <a:gd name="T5" fmla="*/ 257 h 257"/>
                <a:gd name="T6" fmla="*/ 0 w 107"/>
                <a:gd name="T7" fmla="*/ 208 h 257"/>
                <a:gd name="T8" fmla="*/ 0 w 107"/>
                <a:gd name="T9" fmla="*/ 0 h 257"/>
                <a:gd name="T10" fmla="*/ 107 w 107"/>
                <a:gd name="T1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57">
                  <a:moveTo>
                    <a:pt x="107" y="0"/>
                  </a:moveTo>
                  <a:cubicBezTo>
                    <a:pt x="107" y="208"/>
                    <a:pt x="107" y="208"/>
                    <a:pt x="107" y="208"/>
                  </a:cubicBezTo>
                  <a:cubicBezTo>
                    <a:pt x="107" y="241"/>
                    <a:pt x="89" y="257"/>
                    <a:pt x="53" y="257"/>
                  </a:cubicBezTo>
                  <a:cubicBezTo>
                    <a:pt x="18" y="257"/>
                    <a:pt x="0" y="241"/>
                    <a:pt x="0" y="20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Freeform 165">
              <a:extLst>
                <a:ext uri="{FF2B5EF4-FFF2-40B4-BE49-F238E27FC236}">
                  <a16:creationId xmlns:a16="http://schemas.microsoft.com/office/drawing/2014/main" id="{82A4EC3D-69FA-0DB4-F327-E2AEC2197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7031" y="4607647"/>
              <a:ext cx="344665" cy="826011"/>
            </a:xfrm>
            <a:custGeom>
              <a:avLst/>
              <a:gdLst>
                <a:gd name="T0" fmla="*/ 107 w 107"/>
                <a:gd name="T1" fmla="*/ 0 h 257"/>
                <a:gd name="T2" fmla="*/ 107 w 107"/>
                <a:gd name="T3" fmla="*/ 208 h 257"/>
                <a:gd name="T4" fmla="*/ 53 w 107"/>
                <a:gd name="T5" fmla="*/ 257 h 257"/>
                <a:gd name="T6" fmla="*/ 0 w 107"/>
                <a:gd name="T7" fmla="*/ 208 h 257"/>
                <a:gd name="T8" fmla="*/ 0 w 107"/>
                <a:gd name="T9" fmla="*/ 0 h 257"/>
                <a:gd name="T10" fmla="*/ 107 w 107"/>
                <a:gd name="T1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57">
                  <a:moveTo>
                    <a:pt x="107" y="0"/>
                  </a:moveTo>
                  <a:cubicBezTo>
                    <a:pt x="107" y="208"/>
                    <a:pt x="107" y="208"/>
                    <a:pt x="107" y="208"/>
                  </a:cubicBezTo>
                  <a:cubicBezTo>
                    <a:pt x="107" y="241"/>
                    <a:pt x="89" y="257"/>
                    <a:pt x="53" y="257"/>
                  </a:cubicBezTo>
                  <a:cubicBezTo>
                    <a:pt x="17" y="257"/>
                    <a:pt x="0" y="241"/>
                    <a:pt x="0" y="20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Freeform 166">
              <a:extLst>
                <a:ext uri="{FF2B5EF4-FFF2-40B4-BE49-F238E27FC236}">
                  <a16:creationId xmlns:a16="http://schemas.microsoft.com/office/drawing/2014/main" id="{A5E489AA-102B-86FE-4460-49C1FCB3BD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1246" y="3936145"/>
              <a:ext cx="780451" cy="671505"/>
            </a:xfrm>
            <a:custGeom>
              <a:avLst/>
              <a:gdLst>
                <a:gd name="T0" fmla="*/ 394 w 394"/>
                <a:gd name="T1" fmla="*/ 0 h 339"/>
                <a:gd name="T2" fmla="*/ 394 w 394"/>
                <a:gd name="T3" fmla="*/ 339 h 339"/>
                <a:gd name="T4" fmla="*/ 220 w 394"/>
                <a:gd name="T5" fmla="*/ 339 h 339"/>
                <a:gd name="T6" fmla="*/ 220 w 394"/>
                <a:gd name="T7" fmla="*/ 0 h 339"/>
                <a:gd name="T8" fmla="*/ 394 w 394"/>
                <a:gd name="T9" fmla="*/ 0 h 339"/>
                <a:gd name="T10" fmla="*/ 174 w 394"/>
                <a:gd name="T11" fmla="*/ 0 h 339"/>
                <a:gd name="T12" fmla="*/ 174 w 394"/>
                <a:gd name="T13" fmla="*/ 339 h 339"/>
                <a:gd name="T14" fmla="*/ 0 w 394"/>
                <a:gd name="T15" fmla="*/ 339 h 339"/>
                <a:gd name="T16" fmla="*/ 0 w 394"/>
                <a:gd name="T17" fmla="*/ 0 h 339"/>
                <a:gd name="T18" fmla="*/ 174 w 394"/>
                <a:gd name="T19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339">
                  <a:moveTo>
                    <a:pt x="394" y="0"/>
                  </a:moveTo>
                  <a:lnTo>
                    <a:pt x="394" y="339"/>
                  </a:lnTo>
                  <a:lnTo>
                    <a:pt x="220" y="339"/>
                  </a:lnTo>
                  <a:lnTo>
                    <a:pt x="220" y="0"/>
                  </a:lnTo>
                  <a:lnTo>
                    <a:pt x="394" y="0"/>
                  </a:lnTo>
                  <a:close/>
                  <a:moveTo>
                    <a:pt x="174" y="0"/>
                  </a:moveTo>
                  <a:lnTo>
                    <a:pt x="174" y="339"/>
                  </a:lnTo>
                  <a:lnTo>
                    <a:pt x="0" y="339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Freeform 167">
              <a:extLst>
                <a:ext uri="{FF2B5EF4-FFF2-40B4-BE49-F238E27FC236}">
                  <a16:creationId xmlns:a16="http://schemas.microsoft.com/office/drawing/2014/main" id="{E9621CC1-CD07-7A6E-00B9-35DEABB201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8761" y="3246450"/>
              <a:ext cx="1481667" cy="689332"/>
            </a:xfrm>
            <a:custGeom>
              <a:avLst/>
              <a:gdLst>
                <a:gd name="T0" fmla="*/ 459 w 459"/>
                <a:gd name="T1" fmla="*/ 166 h 214"/>
                <a:gd name="T2" fmla="*/ 431 w 459"/>
                <a:gd name="T3" fmla="*/ 214 h 214"/>
                <a:gd name="T4" fmla="*/ 400 w 459"/>
                <a:gd name="T5" fmla="*/ 214 h 214"/>
                <a:gd name="T6" fmla="*/ 372 w 459"/>
                <a:gd name="T7" fmla="*/ 166 h 214"/>
                <a:gd name="T8" fmla="*/ 372 w 459"/>
                <a:gd name="T9" fmla="*/ 0 h 214"/>
                <a:gd name="T10" fmla="*/ 459 w 459"/>
                <a:gd name="T11" fmla="*/ 0 h 214"/>
                <a:gd name="T12" fmla="*/ 459 w 459"/>
                <a:gd name="T13" fmla="*/ 166 h 214"/>
                <a:gd name="T14" fmla="*/ 351 w 459"/>
                <a:gd name="T15" fmla="*/ 0 h 214"/>
                <a:gd name="T16" fmla="*/ 351 w 459"/>
                <a:gd name="T17" fmla="*/ 214 h 214"/>
                <a:gd name="T18" fmla="*/ 244 w 459"/>
                <a:gd name="T19" fmla="*/ 214 h 214"/>
                <a:gd name="T20" fmla="*/ 244 w 459"/>
                <a:gd name="T21" fmla="*/ 161 h 214"/>
                <a:gd name="T22" fmla="*/ 215 w 459"/>
                <a:gd name="T23" fmla="*/ 161 h 214"/>
                <a:gd name="T24" fmla="*/ 215 w 459"/>
                <a:gd name="T25" fmla="*/ 214 h 214"/>
                <a:gd name="T26" fmla="*/ 109 w 459"/>
                <a:gd name="T27" fmla="*/ 214 h 214"/>
                <a:gd name="T28" fmla="*/ 109 w 459"/>
                <a:gd name="T29" fmla="*/ 0 h 214"/>
                <a:gd name="T30" fmla="*/ 351 w 459"/>
                <a:gd name="T31" fmla="*/ 0 h 214"/>
                <a:gd name="T32" fmla="*/ 87 w 459"/>
                <a:gd name="T33" fmla="*/ 0 h 214"/>
                <a:gd name="T34" fmla="*/ 87 w 459"/>
                <a:gd name="T35" fmla="*/ 166 h 214"/>
                <a:gd name="T36" fmla="*/ 59 w 459"/>
                <a:gd name="T37" fmla="*/ 214 h 214"/>
                <a:gd name="T38" fmla="*/ 28 w 459"/>
                <a:gd name="T39" fmla="*/ 214 h 214"/>
                <a:gd name="T40" fmla="*/ 0 w 459"/>
                <a:gd name="T41" fmla="*/ 166 h 214"/>
                <a:gd name="T42" fmla="*/ 0 w 459"/>
                <a:gd name="T43" fmla="*/ 0 h 214"/>
                <a:gd name="T44" fmla="*/ 87 w 459"/>
                <a:gd name="T4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9" h="214">
                  <a:moveTo>
                    <a:pt x="459" y="166"/>
                  </a:moveTo>
                  <a:cubicBezTo>
                    <a:pt x="459" y="193"/>
                    <a:pt x="450" y="208"/>
                    <a:pt x="431" y="214"/>
                  </a:cubicBezTo>
                  <a:cubicBezTo>
                    <a:pt x="400" y="214"/>
                    <a:pt x="400" y="214"/>
                    <a:pt x="400" y="214"/>
                  </a:cubicBezTo>
                  <a:cubicBezTo>
                    <a:pt x="381" y="208"/>
                    <a:pt x="372" y="193"/>
                    <a:pt x="372" y="166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459" y="0"/>
                    <a:pt x="459" y="0"/>
                    <a:pt x="459" y="0"/>
                  </a:cubicBezTo>
                  <a:lnTo>
                    <a:pt x="459" y="166"/>
                  </a:lnTo>
                  <a:close/>
                  <a:moveTo>
                    <a:pt x="351" y="0"/>
                  </a:moveTo>
                  <a:cubicBezTo>
                    <a:pt x="351" y="214"/>
                    <a:pt x="351" y="214"/>
                    <a:pt x="351" y="214"/>
                  </a:cubicBezTo>
                  <a:cubicBezTo>
                    <a:pt x="244" y="214"/>
                    <a:pt x="244" y="214"/>
                    <a:pt x="244" y="214"/>
                  </a:cubicBezTo>
                  <a:cubicBezTo>
                    <a:pt x="244" y="161"/>
                    <a:pt x="244" y="161"/>
                    <a:pt x="244" y="161"/>
                  </a:cubicBezTo>
                  <a:cubicBezTo>
                    <a:pt x="215" y="161"/>
                    <a:pt x="215" y="161"/>
                    <a:pt x="215" y="161"/>
                  </a:cubicBezTo>
                  <a:cubicBezTo>
                    <a:pt x="215" y="214"/>
                    <a:pt x="215" y="214"/>
                    <a:pt x="215" y="214"/>
                  </a:cubicBezTo>
                  <a:cubicBezTo>
                    <a:pt x="109" y="214"/>
                    <a:pt x="109" y="214"/>
                    <a:pt x="109" y="214"/>
                  </a:cubicBezTo>
                  <a:cubicBezTo>
                    <a:pt x="109" y="0"/>
                    <a:pt x="109" y="0"/>
                    <a:pt x="109" y="0"/>
                  </a:cubicBezTo>
                  <a:lnTo>
                    <a:pt x="351" y="0"/>
                  </a:lnTo>
                  <a:close/>
                  <a:moveTo>
                    <a:pt x="87" y="0"/>
                  </a:moveTo>
                  <a:cubicBezTo>
                    <a:pt x="87" y="166"/>
                    <a:pt x="87" y="166"/>
                    <a:pt x="87" y="166"/>
                  </a:cubicBezTo>
                  <a:cubicBezTo>
                    <a:pt x="87" y="193"/>
                    <a:pt x="78" y="208"/>
                    <a:pt x="59" y="214"/>
                  </a:cubicBezTo>
                  <a:cubicBezTo>
                    <a:pt x="28" y="214"/>
                    <a:pt x="28" y="214"/>
                    <a:pt x="28" y="214"/>
                  </a:cubicBezTo>
                  <a:cubicBezTo>
                    <a:pt x="9" y="208"/>
                    <a:pt x="0" y="193"/>
                    <a:pt x="0" y="16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Freeform 168">
              <a:extLst>
                <a:ext uri="{FF2B5EF4-FFF2-40B4-BE49-F238E27FC236}">
                  <a16:creationId xmlns:a16="http://schemas.microsoft.com/office/drawing/2014/main" id="{1EC62F5D-B4E4-84FE-F226-47B7F1C4BD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8657" y="2779335"/>
              <a:ext cx="1481667" cy="467477"/>
            </a:xfrm>
            <a:custGeom>
              <a:avLst/>
              <a:gdLst>
                <a:gd name="T0" fmla="*/ 606 w 748"/>
                <a:gd name="T1" fmla="*/ 236 h 236"/>
                <a:gd name="T2" fmla="*/ 606 w 748"/>
                <a:gd name="T3" fmla="*/ 0 h 236"/>
                <a:gd name="T4" fmla="*/ 748 w 748"/>
                <a:gd name="T5" fmla="*/ 0 h 236"/>
                <a:gd name="T6" fmla="*/ 748 w 748"/>
                <a:gd name="T7" fmla="*/ 236 h 236"/>
                <a:gd name="T8" fmla="*/ 606 w 748"/>
                <a:gd name="T9" fmla="*/ 236 h 236"/>
                <a:gd name="T10" fmla="*/ 572 w 748"/>
                <a:gd name="T11" fmla="*/ 0 h 236"/>
                <a:gd name="T12" fmla="*/ 572 w 748"/>
                <a:gd name="T13" fmla="*/ 236 h 236"/>
                <a:gd name="T14" fmla="*/ 178 w 748"/>
                <a:gd name="T15" fmla="*/ 236 h 236"/>
                <a:gd name="T16" fmla="*/ 178 w 748"/>
                <a:gd name="T17" fmla="*/ 0 h 236"/>
                <a:gd name="T18" fmla="*/ 572 w 748"/>
                <a:gd name="T19" fmla="*/ 0 h 236"/>
                <a:gd name="T20" fmla="*/ 142 w 748"/>
                <a:gd name="T21" fmla="*/ 0 h 236"/>
                <a:gd name="T22" fmla="*/ 142 w 748"/>
                <a:gd name="T23" fmla="*/ 236 h 236"/>
                <a:gd name="T24" fmla="*/ 0 w 748"/>
                <a:gd name="T25" fmla="*/ 236 h 236"/>
                <a:gd name="T26" fmla="*/ 0 w 748"/>
                <a:gd name="T27" fmla="*/ 0 h 236"/>
                <a:gd name="T28" fmla="*/ 142 w 748"/>
                <a:gd name="T2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8" h="236">
                  <a:moveTo>
                    <a:pt x="606" y="236"/>
                  </a:moveTo>
                  <a:lnTo>
                    <a:pt x="606" y="0"/>
                  </a:lnTo>
                  <a:lnTo>
                    <a:pt x="748" y="0"/>
                  </a:lnTo>
                  <a:lnTo>
                    <a:pt x="748" y="236"/>
                  </a:lnTo>
                  <a:lnTo>
                    <a:pt x="606" y="236"/>
                  </a:lnTo>
                  <a:close/>
                  <a:moveTo>
                    <a:pt x="572" y="0"/>
                  </a:moveTo>
                  <a:lnTo>
                    <a:pt x="572" y="236"/>
                  </a:lnTo>
                  <a:lnTo>
                    <a:pt x="178" y="236"/>
                  </a:lnTo>
                  <a:lnTo>
                    <a:pt x="178" y="0"/>
                  </a:lnTo>
                  <a:lnTo>
                    <a:pt x="572" y="0"/>
                  </a:lnTo>
                  <a:close/>
                  <a:moveTo>
                    <a:pt x="142" y="0"/>
                  </a:moveTo>
                  <a:lnTo>
                    <a:pt x="142" y="236"/>
                  </a:lnTo>
                  <a:lnTo>
                    <a:pt x="0" y="236"/>
                  </a:lnTo>
                  <a:lnTo>
                    <a:pt x="0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Freeform 169">
              <a:extLst>
                <a:ext uri="{FF2B5EF4-FFF2-40B4-BE49-F238E27FC236}">
                  <a16:creationId xmlns:a16="http://schemas.microsoft.com/office/drawing/2014/main" id="{527B7DEC-7AF5-A8D7-5DA1-E07D4DC01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8657" y="2268279"/>
              <a:ext cx="1481667" cy="511056"/>
            </a:xfrm>
            <a:custGeom>
              <a:avLst/>
              <a:gdLst>
                <a:gd name="T0" fmla="*/ 372 w 459"/>
                <a:gd name="T1" fmla="*/ 159 h 159"/>
                <a:gd name="T2" fmla="*/ 372 w 459"/>
                <a:gd name="T3" fmla="*/ 140 h 159"/>
                <a:gd name="T4" fmla="*/ 351 w 459"/>
                <a:gd name="T5" fmla="*/ 140 h 159"/>
                <a:gd name="T6" fmla="*/ 351 w 459"/>
                <a:gd name="T7" fmla="*/ 159 h 159"/>
                <a:gd name="T8" fmla="*/ 109 w 459"/>
                <a:gd name="T9" fmla="*/ 159 h 159"/>
                <a:gd name="T10" fmla="*/ 109 w 459"/>
                <a:gd name="T11" fmla="*/ 140 h 159"/>
                <a:gd name="T12" fmla="*/ 87 w 459"/>
                <a:gd name="T13" fmla="*/ 140 h 159"/>
                <a:gd name="T14" fmla="*/ 87 w 459"/>
                <a:gd name="T15" fmla="*/ 159 h 159"/>
                <a:gd name="T16" fmla="*/ 0 w 459"/>
                <a:gd name="T17" fmla="*/ 159 h 159"/>
                <a:gd name="T18" fmla="*/ 0 w 459"/>
                <a:gd name="T19" fmla="*/ 92 h 159"/>
                <a:gd name="T20" fmla="*/ 119 w 459"/>
                <a:gd name="T21" fmla="*/ 0 h 159"/>
                <a:gd name="T22" fmla="*/ 341 w 459"/>
                <a:gd name="T23" fmla="*/ 0 h 159"/>
                <a:gd name="T24" fmla="*/ 459 w 459"/>
                <a:gd name="T25" fmla="*/ 92 h 159"/>
                <a:gd name="T26" fmla="*/ 459 w 459"/>
                <a:gd name="T27" fmla="*/ 159 h 159"/>
                <a:gd name="T28" fmla="*/ 372 w 459"/>
                <a:gd name="T2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9" h="159">
                  <a:moveTo>
                    <a:pt x="372" y="159"/>
                  </a:moveTo>
                  <a:cubicBezTo>
                    <a:pt x="372" y="140"/>
                    <a:pt x="372" y="140"/>
                    <a:pt x="372" y="140"/>
                  </a:cubicBezTo>
                  <a:cubicBezTo>
                    <a:pt x="351" y="140"/>
                    <a:pt x="351" y="140"/>
                    <a:pt x="351" y="140"/>
                  </a:cubicBezTo>
                  <a:cubicBezTo>
                    <a:pt x="351" y="159"/>
                    <a:pt x="351" y="159"/>
                    <a:pt x="351" y="159"/>
                  </a:cubicBezTo>
                  <a:cubicBezTo>
                    <a:pt x="109" y="159"/>
                    <a:pt x="109" y="159"/>
                    <a:pt x="109" y="159"/>
                  </a:cubicBezTo>
                  <a:cubicBezTo>
                    <a:pt x="109" y="140"/>
                    <a:pt x="109" y="140"/>
                    <a:pt x="109" y="140"/>
                  </a:cubicBezTo>
                  <a:cubicBezTo>
                    <a:pt x="87" y="140"/>
                    <a:pt x="87" y="140"/>
                    <a:pt x="87" y="140"/>
                  </a:cubicBezTo>
                  <a:cubicBezTo>
                    <a:pt x="87" y="159"/>
                    <a:pt x="87" y="159"/>
                    <a:pt x="87" y="15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31"/>
                    <a:pt x="40" y="0"/>
                    <a:pt x="119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420" y="0"/>
                    <a:pt x="459" y="31"/>
                    <a:pt x="459" y="92"/>
                  </a:cubicBezTo>
                  <a:cubicBezTo>
                    <a:pt x="459" y="159"/>
                    <a:pt x="459" y="159"/>
                    <a:pt x="459" y="159"/>
                  </a:cubicBezTo>
                  <a:lnTo>
                    <a:pt x="372" y="1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Freeform 170">
              <a:extLst>
                <a:ext uri="{FF2B5EF4-FFF2-40B4-BE49-F238E27FC236}">
                  <a16:creationId xmlns:a16="http://schemas.microsoft.com/office/drawing/2014/main" id="{7752A833-482F-75BA-5FD9-23F0D622D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538" y="1580927"/>
              <a:ext cx="610099" cy="655659"/>
            </a:xfrm>
            <a:custGeom>
              <a:avLst/>
              <a:gdLst>
                <a:gd name="T0" fmla="*/ 189 w 189"/>
                <a:gd name="T1" fmla="*/ 98 h 204"/>
                <a:gd name="T2" fmla="*/ 161 w 189"/>
                <a:gd name="T3" fmla="*/ 171 h 204"/>
                <a:gd name="T4" fmla="*/ 95 w 189"/>
                <a:gd name="T5" fmla="*/ 204 h 204"/>
                <a:gd name="T6" fmla="*/ 28 w 189"/>
                <a:gd name="T7" fmla="*/ 171 h 204"/>
                <a:gd name="T8" fmla="*/ 0 w 189"/>
                <a:gd name="T9" fmla="*/ 98 h 204"/>
                <a:gd name="T10" fmla="*/ 28 w 189"/>
                <a:gd name="T11" fmla="*/ 28 h 204"/>
                <a:gd name="T12" fmla="*/ 95 w 189"/>
                <a:gd name="T13" fmla="*/ 0 h 204"/>
                <a:gd name="T14" fmla="*/ 161 w 189"/>
                <a:gd name="T15" fmla="*/ 28 h 204"/>
                <a:gd name="T16" fmla="*/ 189 w 189"/>
                <a:gd name="T17" fmla="*/ 9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204">
                  <a:moveTo>
                    <a:pt x="189" y="98"/>
                  </a:moveTo>
                  <a:cubicBezTo>
                    <a:pt x="189" y="125"/>
                    <a:pt x="180" y="150"/>
                    <a:pt x="161" y="171"/>
                  </a:cubicBezTo>
                  <a:cubicBezTo>
                    <a:pt x="143" y="193"/>
                    <a:pt x="121" y="204"/>
                    <a:pt x="95" y="204"/>
                  </a:cubicBezTo>
                  <a:cubicBezTo>
                    <a:pt x="69" y="204"/>
                    <a:pt x="47" y="193"/>
                    <a:pt x="28" y="171"/>
                  </a:cubicBezTo>
                  <a:cubicBezTo>
                    <a:pt x="9" y="150"/>
                    <a:pt x="0" y="125"/>
                    <a:pt x="0" y="98"/>
                  </a:cubicBezTo>
                  <a:cubicBezTo>
                    <a:pt x="0" y="71"/>
                    <a:pt x="9" y="48"/>
                    <a:pt x="28" y="28"/>
                  </a:cubicBezTo>
                  <a:cubicBezTo>
                    <a:pt x="46" y="9"/>
                    <a:pt x="68" y="0"/>
                    <a:pt x="95" y="0"/>
                  </a:cubicBezTo>
                  <a:cubicBezTo>
                    <a:pt x="121" y="0"/>
                    <a:pt x="143" y="9"/>
                    <a:pt x="161" y="28"/>
                  </a:cubicBezTo>
                  <a:cubicBezTo>
                    <a:pt x="180" y="48"/>
                    <a:pt x="189" y="71"/>
                    <a:pt x="189" y="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7A7913F0-5348-D63D-D203-C0FE89492B00}"/>
              </a:ext>
            </a:extLst>
          </p:cNvPr>
          <p:cNvGrpSpPr/>
          <p:nvPr/>
        </p:nvGrpSpPr>
        <p:grpSpPr>
          <a:xfrm>
            <a:off x="2929619" y="4378998"/>
            <a:ext cx="233642" cy="247306"/>
            <a:chOff x="2318657" y="1580927"/>
            <a:chExt cx="1481771" cy="3852731"/>
          </a:xfrm>
          <a:solidFill>
            <a:srgbClr val="F49D15"/>
          </a:solidFill>
        </p:grpSpPr>
        <p:sp>
          <p:nvSpPr>
            <p:cNvPr id="240" name="Freeform 164">
              <a:extLst>
                <a:ext uri="{FF2B5EF4-FFF2-40B4-BE49-F238E27FC236}">
                  <a16:creationId xmlns:a16="http://schemas.microsoft.com/office/drawing/2014/main" id="{8638F807-253E-0039-EEC8-5F6AB3DC7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246" y="4607647"/>
              <a:ext cx="344665" cy="826011"/>
            </a:xfrm>
            <a:custGeom>
              <a:avLst/>
              <a:gdLst>
                <a:gd name="T0" fmla="*/ 107 w 107"/>
                <a:gd name="T1" fmla="*/ 0 h 257"/>
                <a:gd name="T2" fmla="*/ 107 w 107"/>
                <a:gd name="T3" fmla="*/ 208 h 257"/>
                <a:gd name="T4" fmla="*/ 53 w 107"/>
                <a:gd name="T5" fmla="*/ 257 h 257"/>
                <a:gd name="T6" fmla="*/ 0 w 107"/>
                <a:gd name="T7" fmla="*/ 208 h 257"/>
                <a:gd name="T8" fmla="*/ 0 w 107"/>
                <a:gd name="T9" fmla="*/ 0 h 257"/>
                <a:gd name="T10" fmla="*/ 107 w 107"/>
                <a:gd name="T1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57">
                  <a:moveTo>
                    <a:pt x="107" y="0"/>
                  </a:moveTo>
                  <a:cubicBezTo>
                    <a:pt x="107" y="208"/>
                    <a:pt x="107" y="208"/>
                    <a:pt x="107" y="208"/>
                  </a:cubicBezTo>
                  <a:cubicBezTo>
                    <a:pt x="107" y="241"/>
                    <a:pt x="89" y="257"/>
                    <a:pt x="53" y="257"/>
                  </a:cubicBezTo>
                  <a:cubicBezTo>
                    <a:pt x="18" y="257"/>
                    <a:pt x="0" y="241"/>
                    <a:pt x="0" y="20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Freeform 165">
              <a:extLst>
                <a:ext uri="{FF2B5EF4-FFF2-40B4-BE49-F238E27FC236}">
                  <a16:creationId xmlns:a16="http://schemas.microsoft.com/office/drawing/2014/main" id="{CEC1AD37-4497-73ED-05EF-D3FC9E405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7031" y="4607647"/>
              <a:ext cx="344665" cy="826011"/>
            </a:xfrm>
            <a:custGeom>
              <a:avLst/>
              <a:gdLst>
                <a:gd name="T0" fmla="*/ 107 w 107"/>
                <a:gd name="T1" fmla="*/ 0 h 257"/>
                <a:gd name="T2" fmla="*/ 107 w 107"/>
                <a:gd name="T3" fmla="*/ 208 h 257"/>
                <a:gd name="T4" fmla="*/ 53 w 107"/>
                <a:gd name="T5" fmla="*/ 257 h 257"/>
                <a:gd name="T6" fmla="*/ 0 w 107"/>
                <a:gd name="T7" fmla="*/ 208 h 257"/>
                <a:gd name="T8" fmla="*/ 0 w 107"/>
                <a:gd name="T9" fmla="*/ 0 h 257"/>
                <a:gd name="T10" fmla="*/ 107 w 107"/>
                <a:gd name="T1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57">
                  <a:moveTo>
                    <a:pt x="107" y="0"/>
                  </a:moveTo>
                  <a:cubicBezTo>
                    <a:pt x="107" y="208"/>
                    <a:pt x="107" y="208"/>
                    <a:pt x="107" y="208"/>
                  </a:cubicBezTo>
                  <a:cubicBezTo>
                    <a:pt x="107" y="241"/>
                    <a:pt x="89" y="257"/>
                    <a:pt x="53" y="257"/>
                  </a:cubicBezTo>
                  <a:cubicBezTo>
                    <a:pt x="17" y="257"/>
                    <a:pt x="0" y="241"/>
                    <a:pt x="0" y="20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Freeform 166">
              <a:extLst>
                <a:ext uri="{FF2B5EF4-FFF2-40B4-BE49-F238E27FC236}">
                  <a16:creationId xmlns:a16="http://schemas.microsoft.com/office/drawing/2014/main" id="{12FEC280-42CD-60DD-0BD9-AF925E4C25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1246" y="3936145"/>
              <a:ext cx="780451" cy="671505"/>
            </a:xfrm>
            <a:custGeom>
              <a:avLst/>
              <a:gdLst>
                <a:gd name="T0" fmla="*/ 394 w 394"/>
                <a:gd name="T1" fmla="*/ 0 h 339"/>
                <a:gd name="T2" fmla="*/ 394 w 394"/>
                <a:gd name="T3" fmla="*/ 339 h 339"/>
                <a:gd name="T4" fmla="*/ 220 w 394"/>
                <a:gd name="T5" fmla="*/ 339 h 339"/>
                <a:gd name="T6" fmla="*/ 220 w 394"/>
                <a:gd name="T7" fmla="*/ 0 h 339"/>
                <a:gd name="T8" fmla="*/ 394 w 394"/>
                <a:gd name="T9" fmla="*/ 0 h 339"/>
                <a:gd name="T10" fmla="*/ 174 w 394"/>
                <a:gd name="T11" fmla="*/ 0 h 339"/>
                <a:gd name="T12" fmla="*/ 174 w 394"/>
                <a:gd name="T13" fmla="*/ 339 h 339"/>
                <a:gd name="T14" fmla="*/ 0 w 394"/>
                <a:gd name="T15" fmla="*/ 339 h 339"/>
                <a:gd name="T16" fmla="*/ 0 w 394"/>
                <a:gd name="T17" fmla="*/ 0 h 339"/>
                <a:gd name="T18" fmla="*/ 174 w 394"/>
                <a:gd name="T19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339">
                  <a:moveTo>
                    <a:pt x="394" y="0"/>
                  </a:moveTo>
                  <a:lnTo>
                    <a:pt x="394" y="339"/>
                  </a:lnTo>
                  <a:lnTo>
                    <a:pt x="220" y="339"/>
                  </a:lnTo>
                  <a:lnTo>
                    <a:pt x="220" y="0"/>
                  </a:lnTo>
                  <a:lnTo>
                    <a:pt x="394" y="0"/>
                  </a:lnTo>
                  <a:close/>
                  <a:moveTo>
                    <a:pt x="174" y="0"/>
                  </a:moveTo>
                  <a:lnTo>
                    <a:pt x="174" y="339"/>
                  </a:lnTo>
                  <a:lnTo>
                    <a:pt x="0" y="339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Freeform 167">
              <a:extLst>
                <a:ext uri="{FF2B5EF4-FFF2-40B4-BE49-F238E27FC236}">
                  <a16:creationId xmlns:a16="http://schemas.microsoft.com/office/drawing/2014/main" id="{C0E38692-1F30-88A5-3D6C-2695AA9A56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8761" y="3246450"/>
              <a:ext cx="1481667" cy="689332"/>
            </a:xfrm>
            <a:custGeom>
              <a:avLst/>
              <a:gdLst>
                <a:gd name="T0" fmla="*/ 459 w 459"/>
                <a:gd name="T1" fmla="*/ 166 h 214"/>
                <a:gd name="T2" fmla="*/ 431 w 459"/>
                <a:gd name="T3" fmla="*/ 214 h 214"/>
                <a:gd name="T4" fmla="*/ 400 w 459"/>
                <a:gd name="T5" fmla="*/ 214 h 214"/>
                <a:gd name="T6" fmla="*/ 372 w 459"/>
                <a:gd name="T7" fmla="*/ 166 h 214"/>
                <a:gd name="T8" fmla="*/ 372 w 459"/>
                <a:gd name="T9" fmla="*/ 0 h 214"/>
                <a:gd name="T10" fmla="*/ 459 w 459"/>
                <a:gd name="T11" fmla="*/ 0 h 214"/>
                <a:gd name="T12" fmla="*/ 459 w 459"/>
                <a:gd name="T13" fmla="*/ 166 h 214"/>
                <a:gd name="T14" fmla="*/ 351 w 459"/>
                <a:gd name="T15" fmla="*/ 0 h 214"/>
                <a:gd name="T16" fmla="*/ 351 w 459"/>
                <a:gd name="T17" fmla="*/ 214 h 214"/>
                <a:gd name="T18" fmla="*/ 244 w 459"/>
                <a:gd name="T19" fmla="*/ 214 h 214"/>
                <a:gd name="T20" fmla="*/ 244 w 459"/>
                <a:gd name="T21" fmla="*/ 161 h 214"/>
                <a:gd name="T22" fmla="*/ 215 w 459"/>
                <a:gd name="T23" fmla="*/ 161 h 214"/>
                <a:gd name="T24" fmla="*/ 215 w 459"/>
                <a:gd name="T25" fmla="*/ 214 h 214"/>
                <a:gd name="T26" fmla="*/ 109 w 459"/>
                <a:gd name="T27" fmla="*/ 214 h 214"/>
                <a:gd name="T28" fmla="*/ 109 w 459"/>
                <a:gd name="T29" fmla="*/ 0 h 214"/>
                <a:gd name="T30" fmla="*/ 351 w 459"/>
                <a:gd name="T31" fmla="*/ 0 h 214"/>
                <a:gd name="T32" fmla="*/ 87 w 459"/>
                <a:gd name="T33" fmla="*/ 0 h 214"/>
                <a:gd name="T34" fmla="*/ 87 w 459"/>
                <a:gd name="T35" fmla="*/ 166 h 214"/>
                <a:gd name="T36" fmla="*/ 59 w 459"/>
                <a:gd name="T37" fmla="*/ 214 h 214"/>
                <a:gd name="T38" fmla="*/ 28 w 459"/>
                <a:gd name="T39" fmla="*/ 214 h 214"/>
                <a:gd name="T40" fmla="*/ 0 w 459"/>
                <a:gd name="T41" fmla="*/ 166 h 214"/>
                <a:gd name="T42" fmla="*/ 0 w 459"/>
                <a:gd name="T43" fmla="*/ 0 h 214"/>
                <a:gd name="T44" fmla="*/ 87 w 459"/>
                <a:gd name="T4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9" h="214">
                  <a:moveTo>
                    <a:pt x="459" y="166"/>
                  </a:moveTo>
                  <a:cubicBezTo>
                    <a:pt x="459" y="193"/>
                    <a:pt x="450" y="208"/>
                    <a:pt x="431" y="214"/>
                  </a:cubicBezTo>
                  <a:cubicBezTo>
                    <a:pt x="400" y="214"/>
                    <a:pt x="400" y="214"/>
                    <a:pt x="400" y="214"/>
                  </a:cubicBezTo>
                  <a:cubicBezTo>
                    <a:pt x="381" y="208"/>
                    <a:pt x="372" y="193"/>
                    <a:pt x="372" y="166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459" y="0"/>
                    <a:pt x="459" y="0"/>
                    <a:pt x="459" y="0"/>
                  </a:cubicBezTo>
                  <a:lnTo>
                    <a:pt x="459" y="166"/>
                  </a:lnTo>
                  <a:close/>
                  <a:moveTo>
                    <a:pt x="351" y="0"/>
                  </a:moveTo>
                  <a:cubicBezTo>
                    <a:pt x="351" y="214"/>
                    <a:pt x="351" y="214"/>
                    <a:pt x="351" y="214"/>
                  </a:cubicBezTo>
                  <a:cubicBezTo>
                    <a:pt x="244" y="214"/>
                    <a:pt x="244" y="214"/>
                    <a:pt x="244" y="214"/>
                  </a:cubicBezTo>
                  <a:cubicBezTo>
                    <a:pt x="244" y="161"/>
                    <a:pt x="244" y="161"/>
                    <a:pt x="244" y="161"/>
                  </a:cubicBezTo>
                  <a:cubicBezTo>
                    <a:pt x="215" y="161"/>
                    <a:pt x="215" y="161"/>
                    <a:pt x="215" y="161"/>
                  </a:cubicBezTo>
                  <a:cubicBezTo>
                    <a:pt x="215" y="214"/>
                    <a:pt x="215" y="214"/>
                    <a:pt x="215" y="214"/>
                  </a:cubicBezTo>
                  <a:cubicBezTo>
                    <a:pt x="109" y="214"/>
                    <a:pt x="109" y="214"/>
                    <a:pt x="109" y="214"/>
                  </a:cubicBezTo>
                  <a:cubicBezTo>
                    <a:pt x="109" y="0"/>
                    <a:pt x="109" y="0"/>
                    <a:pt x="109" y="0"/>
                  </a:cubicBezTo>
                  <a:lnTo>
                    <a:pt x="351" y="0"/>
                  </a:lnTo>
                  <a:close/>
                  <a:moveTo>
                    <a:pt x="87" y="0"/>
                  </a:moveTo>
                  <a:cubicBezTo>
                    <a:pt x="87" y="166"/>
                    <a:pt x="87" y="166"/>
                    <a:pt x="87" y="166"/>
                  </a:cubicBezTo>
                  <a:cubicBezTo>
                    <a:pt x="87" y="193"/>
                    <a:pt x="78" y="208"/>
                    <a:pt x="59" y="214"/>
                  </a:cubicBezTo>
                  <a:cubicBezTo>
                    <a:pt x="28" y="214"/>
                    <a:pt x="28" y="214"/>
                    <a:pt x="28" y="214"/>
                  </a:cubicBezTo>
                  <a:cubicBezTo>
                    <a:pt x="9" y="208"/>
                    <a:pt x="0" y="193"/>
                    <a:pt x="0" y="16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Freeform 168">
              <a:extLst>
                <a:ext uri="{FF2B5EF4-FFF2-40B4-BE49-F238E27FC236}">
                  <a16:creationId xmlns:a16="http://schemas.microsoft.com/office/drawing/2014/main" id="{5B9CEA4F-16C1-53C7-AE3F-54B86C4F7E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8657" y="2779335"/>
              <a:ext cx="1481667" cy="467477"/>
            </a:xfrm>
            <a:custGeom>
              <a:avLst/>
              <a:gdLst>
                <a:gd name="T0" fmla="*/ 606 w 748"/>
                <a:gd name="T1" fmla="*/ 236 h 236"/>
                <a:gd name="T2" fmla="*/ 606 w 748"/>
                <a:gd name="T3" fmla="*/ 0 h 236"/>
                <a:gd name="T4" fmla="*/ 748 w 748"/>
                <a:gd name="T5" fmla="*/ 0 h 236"/>
                <a:gd name="T6" fmla="*/ 748 w 748"/>
                <a:gd name="T7" fmla="*/ 236 h 236"/>
                <a:gd name="T8" fmla="*/ 606 w 748"/>
                <a:gd name="T9" fmla="*/ 236 h 236"/>
                <a:gd name="T10" fmla="*/ 572 w 748"/>
                <a:gd name="T11" fmla="*/ 0 h 236"/>
                <a:gd name="T12" fmla="*/ 572 w 748"/>
                <a:gd name="T13" fmla="*/ 236 h 236"/>
                <a:gd name="T14" fmla="*/ 178 w 748"/>
                <a:gd name="T15" fmla="*/ 236 h 236"/>
                <a:gd name="T16" fmla="*/ 178 w 748"/>
                <a:gd name="T17" fmla="*/ 0 h 236"/>
                <a:gd name="T18" fmla="*/ 572 w 748"/>
                <a:gd name="T19" fmla="*/ 0 h 236"/>
                <a:gd name="T20" fmla="*/ 142 w 748"/>
                <a:gd name="T21" fmla="*/ 0 h 236"/>
                <a:gd name="T22" fmla="*/ 142 w 748"/>
                <a:gd name="T23" fmla="*/ 236 h 236"/>
                <a:gd name="T24" fmla="*/ 0 w 748"/>
                <a:gd name="T25" fmla="*/ 236 h 236"/>
                <a:gd name="T26" fmla="*/ 0 w 748"/>
                <a:gd name="T27" fmla="*/ 0 h 236"/>
                <a:gd name="T28" fmla="*/ 142 w 748"/>
                <a:gd name="T2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8" h="236">
                  <a:moveTo>
                    <a:pt x="606" y="236"/>
                  </a:moveTo>
                  <a:lnTo>
                    <a:pt x="606" y="0"/>
                  </a:lnTo>
                  <a:lnTo>
                    <a:pt x="748" y="0"/>
                  </a:lnTo>
                  <a:lnTo>
                    <a:pt x="748" y="236"/>
                  </a:lnTo>
                  <a:lnTo>
                    <a:pt x="606" y="236"/>
                  </a:lnTo>
                  <a:close/>
                  <a:moveTo>
                    <a:pt x="572" y="0"/>
                  </a:moveTo>
                  <a:lnTo>
                    <a:pt x="572" y="236"/>
                  </a:lnTo>
                  <a:lnTo>
                    <a:pt x="178" y="236"/>
                  </a:lnTo>
                  <a:lnTo>
                    <a:pt x="178" y="0"/>
                  </a:lnTo>
                  <a:lnTo>
                    <a:pt x="572" y="0"/>
                  </a:lnTo>
                  <a:close/>
                  <a:moveTo>
                    <a:pt x="142" y="0"/>
                  </a:moveTo>
                  <a:lnTo>
                    <a:pt x="142" y="236"/>
                  </a:lnTo>
                  <a:lnTo>
                    <a:pt x="0" y="236"/>
                  </a:lnTo>
                  <a:lnTo>
                    <a:pt x="0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Freeform 169">
              <a:extLst>
                <a:ext uri="{FF2B5EF4-FFF2-40B4-BE49-F238E27FC236}">
                  <a16:creationId xmlns:a16="http://schemas.microsoft.com/office/drawing/2014/main" id="{9B8A2F47-89B2-CE42-CB34-3B91AC692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8657" y="2268279"/>
              <a:ext cx="1481667" cy="511056"/>
            </a:xfrm>
            <a:custGeom>
              <a:avLst/>
              <a:gdLst>
                <a:gd name="T0" fmla="*/ 372 w 459"/>
                <a:gd name="T1" fmla="*/ 159 h 159"/>
                <a:gd name="T2" fmla="*/ 372 w 459"/>
                <a:gd name="T3" fmla="*/ 140 h 159"/>
                <a:gd name="T4" fmla="*/ 351 w 459"/>
                <a:gd name="T5" fmla="*/ 140 h 159"/>
                <a:gd name="T6" fmla="*/ 351 w 459"/>
                <a:gd name="T7" fmla="*/ 159 h 159"/>
                <a:gd name="T8" fmla="*/ 109 w 459"/>
                <a:gd name="T9" fmla="*/ 159 h 159"/>
                <a:gd name="T10" fmla="*/ 109 w 459"/>
                <a:gd name="T11" fmla="*/ 140 h 159"/>
                <a:gd name="T12" fmla="*/ 87 w 459"/>
                <a:gd name="T13" fmla="*/ 140 h 159"/>
                <a:gd name="T14" fmla="*/ 87 w 459"/>
                <a:gd name="T15" fmla="*/ 159 h 159"/>
                <a:gd name="T16" fmla="*/ 0 w 459"/>
                <a:gd name="T17" fmla="*/ 159 h 159"/>
                <a:gd name="T18" fmla="*/ 0 w 459"/>
                <a:gd name="T19" fmla="*/ 92 h 159"/>
                <a:gd name="T20" fmla="*/ 119 w 459"/>
                <a:gd name="T21" fmla="*/ 0 h 159"/>
                <a:gd name="T22" fmla="*/ 341 w 459"/>
                <a:gd name="T23" fmla="*/ 0 h 159"/>
                <a:gd name="T24" fmla="*/ 459 w 459"/>
                <a:gd name="T25" fmla="*/ 92 h 159"/>
                <a:gd name="T26" fmla="*/ 459 w 459"/>
                <a:gd name="T27" fmla="*/ 159 h 159"/>
                <a:gd name="T28" fmla="*/ 372 w 459"/>
                <a:gd name="T2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9" h="159">
                  <a:moveTo>
                    <a:pt x="372" y="159"/>
                  </a:moveTo>
                  <a:cubicBezTo>
                    <a:pt x="372" y="140"/>
                    <a:pt x="372" y="140"/>
                    <a:pt x="372" y="140"/>
                  </a:cubicBezTo>
                  <a:cubicBezTo>
                    <a:pt x="351" y="140"/>
                    <a:pt x="351" y="140"/>
                    <a:pt x="351" y="140"/>
                  </a:cubicBezTo>
                  <a:cubicBezTo>
                    <a:pt x="351" y="159"/>
                    <a:pt x="351" y="159"/>
                    <a:pt x="351" y="159"/>
                  </a:cubicBezTo>
                  <a:cubicBezTo>
                    <a:pt x="109" y="159"/>
                    <a:pt x="109" y="159"/>
                    <a:pt x="109" y="159"/>
                  </a:cubicBezTo>
                  <a:cubicBezTo>
                    <a:pt x="109" y="140"/>
                    <a:pt x="109" y="140"/>
                    <a:pt x="109" y="140"/>
                  </a:cubicBezTo>
                  <a:cubicBezTo>
                    <a:pt x="87" y="140"/>
                    <a:pt x="87" y="140"/>
                    <a:pt x="87" y="140"/>
                  </a:cubicBezTo>
                  <a:cubicBezTo>
                    <a:pt x="87" y="159"/>
                    <a:pt x="87" y="159"/>
                    <a:pt x="87" y="15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31"/>
                    <a:pt x="40" y="0"/>
                    <a:pt x="119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420" y="0"/>
                    <a:pt x="459" y="31"/>
                    <a:pt x="459" y="92"/>
                  </a:cubicBezTo>
                  <a:cubicBezTo>
                    <a:pt x="459" y="159"/>
                    <a:pt x="459" y="159"/>
                    <a:pt x="459" y="159"/>
                  </a:cubicBezTo>
                  <a:lnTo>
                    <a:pt x="372" y="1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Freeform 170">
              <a:extLst>
                <a:ext uri="{FF2B5EF4-FFF2-40B4-BE49-F238E27FC236}">
                  <a16:creationId xmlns:a16="http://schemas.microsoft.com/office/drawing/2014/main" id="{E27E82A3-EB09-6CB4-D96B-2A44D6126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538" y="1580927"/>
              <a:ext cx="610099" cy="655659"/>
            </a:xfrm>
            <a:custGeom>
              <a:avLst/>
              <a:gdLst>
                <a:gd name="T0" fmla="*/ 189 w 189"/>
                <a:gd name="T1" fmla="*/ 98 h 204"/>
                <a:gd name="T2" fmla="*/ 161 w 189"/>
                <a:gd name="T3" fmla="*/ 171 h 204"/>
                <a:gd name="T4" fmla="*/ 95 w 189"/>
                <a:gd name="T5" fmla="*/ 204 h 204"/>
                <a:gd name="T6" fmla="*/ 28 w 189"/>
                <a:gd name="T7" fmla="*/ 171 h 204"/>
                <a:gd name="T8" fmla="*/ 0 w 189"/>
                <a:gd name="T9" fmla="*/ 98 h 204"/>
                <a:gd name="T10" fmla="*/ 28 w 189"/>
                <a:gd name="T11" fmla="*/ 28 h 204"/>
                <a:gd name="T12" fmla="*/ 95 w 189"/>
                <a:gd name="T13" fmla="*/ 0 h 204"/>
                <a:gd name="T14" fmla="*/ 161 w 189"/>
                <a:gd name="T15" fmla="*/ 28 h 204"/>
                <a:gd name="T16" fmla="*/ 189 w 189"/>
                <a:gd name="T17" fmla="*/ 9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204">
                  <a:moveTo>
                    <a:pt x="189" y="98"/>
                  </a:moveTo>
                  <a:cubicBezTo>
                    <a:pt x="189" y="125"/>
                    <a:pt x="180" y="150"/>
                    <a:pt x="161" y="171"/>
                  </a:cubicBezTo>
                  <a:cubicBezTo>
                    <a:pt x="143" y="193"/>
                    <a:pt x="121" y="204"/>
                    <a:pt x="95" y="204"/>
                  </a:cubicBezTo>
                  <a:cubicBezTo>
                    <a:pt x="69" y="204"/>
                    <a:pt x="47" y="193"/>
                    <a:pt x="28" y="171"/>
                  </a:cubicBezTo>
                  <a:cubicBezTo>
                    <a:pt x="9" y="150"/>
                    <a:pt x="0" y="125"/>
                    <a:pt x="0" y="98"/>
                  </a:cubicBezTo>
                  <a:cubicBezTo>
                    <a:pt x="0" y="71"/>
                    <a:pt x="9" y="48"/>
                    <a:pt x="28" y="28"/>
                  </a:cubicBezTo>
                  <a:cubicBezTo>
                    <a:pt x="46" y="9"/>
                    <a:pt x="68" y="0"/>
                    <a:pt x="95" y="0"/>
                  </a:cubicBezTo>
                  <a:cubicBezTo>
                    <a:pt x="121" y="0"/>
                    <a:pt x="143" y="9"/>
                    <a:pt x="161" y="28"/>
                  </a:cubicBezTo>
                  <a:cubicBezTo>
                    <a:pt x="180" y="48"/>
                    <a:pt x="189" y="71"/>
                    <a:pt x="189" y="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D1047532-09AA-4489-2A6B-5735DDCB0838}"/>
              </a:ext>
            </a:extLst>
          </p:cNvPr>
          <p:cNvGrpSpPr/>
          <p:nvPr/>
        </p:nvGrpSpPr>
        <p:grpSpPr>
          <a:xfrm>
            <a:off x="2928415" y="4085248"/>
            <a:ext cx="233642" cy="247306"/>
            <a:chOff x="2318657" y="1580927"/>
            <a:chExt cx="1481771" cy="3852731"/>
          </a:xfrm>
          <a:solidFill>
            <a:srgbClr val="F49D15"/>
          </a:solidFill>
        </p:grpSpPr>
        <p:sp>
          <p:nvSpPr>
            <p:cNvPr id="248" name="Freeform 164">
              <a:extLst>
                <a:ext uri="{FF2B5EF4-FFF2-40B4-BE49-F238E27FC236}">
                  <a16:creationId xmlns:a16="http://schemas.microsoft.com/office/drawing/2014/main" id="{52434C0E-14D7-29B1-2308-9B00D84E0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246" y="4607647"/>
              <a:ext cx="344665" cy="826011"/>
            </a:xfrm>
            <a:custGeom>
              <a:avLst/>
              <a:gdLst>
                <a:gd name="T0" fmla="*/ 107 w 107"/>
                <a:gd name="T1" fmla="*/ 0 h 257"/>
                <a:gd name="T2" fmla="*/ 107 w 107"/>
                <a:gd name="T3" fmla="*/ 208 h 257"/>
                <a:gd name="T4" fmla="*/ 53 w 107"/>
                <a:gd name="T5" fmla="*/ 257 h 257"/>
                <a:gd name="T6" fmla="*/ 0 w 107"/>
                <a:gd name="T7" fmla="*/ 208 h 257"/>
                <a:gd name="T8" fmla="*/ 0 w 107"/>
                <a:gd name="T9" fmla="*/ 0 h 257"/>
                <a:gd name="T10" fmla="*/ 107 w 107"/>
                <a:gd name="T1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57">
                  <a:moveTo>
                    <a:pt x="107" y="0"/>
                  </a:moveTo>
                  <a:cubicBezTo>
                    <a:pt x="107" y="208"/>
                    <a:pt x="107" y="208"/>
                    <a:pt x="107" y="208"/>
                  </a:cubicBezTo>
                  <a:cubicBezTo>
                    <a:pt x="107" y="241"/>
                    <a:pt x="89" y="257"/>
                    <a:pt x="53" y="257"/>
                  </a:cubicBezTo>
                  <a:cubicBezTo>
                    <a:pt x="18" y="257"/>
                    <a:pt x="0" y="241"/>
                    <a:pt x="0" y="20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Freeform 165">
              <a:extLst>
                <a:ext uri="{FF2B5EF4-FFF2-40B4-BE49-F238E27FC236}">
                  <a16:creationId xmlns:a16="http://schemas.microsoft.com/office/drawing/2014/main" id="{9D938B7C-C671-2E04-52C2-23CB1BBD1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7031" y="4607647"/>
              <a:ext cx="344665" cy="826011"/>
            </a:xfrm>
            <a:custGeom>
              <a:avLst/>
              <a:gdLst>
                <a:gd name="T0" fmla="*/ 107 w 107"/>
                <a:gd name="T1" fmla="*/ 0 h 257"/>
                <a:gd name="T2" fmla="*/ 107 w 107"/>
                <a:gd name="T3" fmla="*/ 208 h 257"/>
                <a:gd name="T4" fmla="*/ 53 w 107"/>
                <a:gd name="T5" fmla="*/ 257 h 257"/>
                <a:gd name="T6" fmla="*/ 0 w 107"/>
                <a:gd name="T7" fmla="*/ 208 h 257"/>
                <a:gd name="T8" fmla="*/ 0 w 107"/>
                <a:gd name="T9" fmla="*/ 0 h 257"/>
                <a:gd name="T10" fmla="*/ 107 w 107"/>
                <a:gd name="T1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57">
                  <a:moveTo>
                    <a:pt x="107" y="0"/>
                  </a:moveTo>
                  <a:cubicBezTo>
                    <a:pt x="107" y="208"/>
                    <a:pt x="107" y="208"/>
                    <a:pt x="107" y="208"/>
                  </a:cubicBezTo>
                  <a:cubicBezTo>
                    <a:pt x="107" y="241"/>
                    <a:pt x="89" y="257"/>
                    <a:pt x="53" y="257"/>
                  </a:cubicBezTo>
                  <a:cubicBezTo>
                    <a:pt x="17" y="257"/>
                    <a:pt x="0" y="241"/>
                    <a:pt x="0" y="20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Freeform 166">
              <a:extLst>
                <a:ext uri="{FF2B5EF4-FFF2-40B4-BE49-F238E27FC236}">
                  <a16:creationId xmlns:a16="http://schemas.microsoft.com/office/drawing/2014/main" id="{EC16F2D6-2C7F-F902-188B-F1D6FA9CF1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1246" y="3936145"/>
              <a:ext cx="780451" cy="671505"/>
            </a:xfrm>
            <a:custGeom>
              <a:avLst/>
              <a:gdLst>
                <a:gd name="T0" fmla="*/ 394 w 394"/>
                <a:gd name="T1" fmla="*/ 0 h 339"/>
                <a:gd name="T2" fmla="*/ 394 w 394"/>
                <a:gd name="T3" fmla="*/ 339 h 339"/>
                <a:gd name="T4" fmla="*/ 220 w 394"/>
                <a:gd name="T5" fmla="*/ 339 h 339"/>
                <a:gd name="T6" fmla="*/ 220 w 394"/>
                <a:gd name="T7" fmla="*/ 0 h 339"/>
                <a:gd name="T8" fmla="*/ 394 w 394"/>
                <a:gd name="T9" fmla="*/ 0 h 339"/>
                <a:gd name="T10" fmla="*/ 174 w 394"/>
                <a:gd name="T11" fmla="*/ 0 h 339"/>
                <a:gd name="T12" fmla="*/ 174 w 394"/>
                <a:gd name="T13" fmla="*/ 339 h 339"/>
                <a:gd name="T14" fmla="*/ 0 w 394"/>
                <a:gd name="T15" fmla="*/ 339 h 339"/>
                <a:gd name="T16" fmla="*/ 0 w 394"/>
                <a:gd name="T17" fmla="*/ 0 h 339"/>
                <a:gd name="T18" fmla="*/ 174 w 394"/>
                <a:gd name="T19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339">
                  <a:moveTo>
                    <a:pt x="394" y="0"/>
                  </a:moveTo>
                  <a:lnTo>
                    <a:pt x="394" y="339"/>
                  </a:lnTo>
                  <a:lnTo>
                    <a:pt x="220" y="339"/>
                  </a:lnTo>
                  <a:lnTo>
                    <a:pt x="220" y="0"/>
                  </a:lnTo>
                  <a:lnTo>
                    <a:pt x="394" y="0"/>
                  </a:lnTo>
                  <a:close/>
                  <a:moveTo>
                    <a:pt x="174" y="0"/>
                  </a:moveTo>
                  <a:lnTo>
                    <a:pt x="174" y="339"/>
                  </a:lnTo>
                  <a:lnTo>
                    <a:pt x="0" y="339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Freeform 167">
              <a:extLst>
                <a:ext uri="{FF2B5EF4-FFF2-40B4-BE49-F238E27FC236}">
                  <a16:creationId xmlns:a16="http://schemas.microsoft.com/office/drawing/2014/main" id="{44B0AA0F-B1B6-4014-2ECF-1200F5F7F5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8761" y="3246450"/>
              <a:ext cx="1481667" cy="689332"/>
            </a:xfrm>
            <a:custGeom>
              <a:avLst/>
              <a:gdLst>
                <a:gd name="T0" fmla="*/ 459 w 459"/>
                <a:gd name="T1" fmla="*/ 166 h 214"/>
                <a:gd name="T2" fmla="*/ 431 w 459"/>
                <a:gd name="T3" fmla="*/ 214 h 214"/>
                <a:gd name="T4" fmla="*/ 400 w 459"/>
                <a:gd name="T5" fmla="*/ 214 h 214"/>
                <a:gd name="T6" fmla="*/ 372 w 459"/>
                <a:gd name="T7" fmla="*/ 166 h 214"/>
                <a:gd name="T8" fmla="*/ 372 w 459"/>
                <a:gd name="T9" fmla="*/ 0 h 214"/>
                <a:gd name="T10" fmla="*/ 459 w 459"/>
                <a:gd name="T11" fmla="*/ 0 h 214"/>
                <a:gd name="T12" fmla="*/ 459 w 459"/>
                <a:gd name="T13" fmla="*/ 166 h 214"/>
                <a:gd name="T14" fmla="*/ 351 w 459"/>
                <a:gd name="T15" fmla="*/ 0 h 214"/>
                <a:gd name="T16" fmla="*/ 351 w 459"/>
                <a:gd name="T17" fmla="*/ 214 h 214"/>
                <a:gd name="T18" fmla="*/ 244 w 459"/>
                <a:gd name="T19" fmla="*/ 214 h 214"/>
                <a:gd name="T20" fmla="*/ 244 w 459"/>
                <a:gd name="T21" fmla="*/ 161 h 214"/>
                <a:gd name="T22" fmla="*/ 215 w 459"/>
                <a:gd name="T23" fmla="*/ 161 h 214"/>
                <a:gd name="T24" fmla="*/ 215 w 459"/>
                <a:gd name="T25" fmla="*/ 214 h 214"/>
                <a:gd name="T26" fmla="*/ 109 w 459"/>
                <a:gd name="T27" fmla="*/ 214 h 214"/>
                <a:gd name="T28" fmla="*/ 109 w 459"/>
                <a:gd name="T29" fmla="*/ 0 h 214"/>
                <a:gd name="T30" fmla="*/ 351 w 459"/>
                <a:gd name="T31" fmla="*/ 0 h 214"/>
                <a:gd name="T32" fmla="*/ 87 w 459"/>
                <a:gd name="T33" fmla="*/ 0 h 214"/>
                <a:gd name="T34" fmla="*/ 87 w 459"/>
                <a:gd name="T35" fmla="*/ 166 h 214"/>
                <a:gd name="T36" fmla="*/ 59 w 459"/>
                <a:gd name="T37" fmla="*/ 214 h 214"/>
                <a:gd name="T38" fmla="*/ 28 w 459"/>
                <a:gd name="T39" fmla="*/ 214 h 214"/>
                <a:gd name="T40" fmla="*/ 0 w 459"/>
                <a:gd name="T41" fmla="*/ 166 h 214"/>
                <a:gd name="T42" fmla="*/ 0 w 459"/>
                <a:gd name="T43" fmla="*/ 0 h 214"/>
                <a:gd name="T44" fmla="*/ 87 w 459"/>
                <a:gd name="T4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9" h="214">
                  <a:moveTo>
                    <a:pt x="459" y="166"/>
                  </a:moveTo>
                  <a:cubicBezTo>
                    <a:pt x="459" y="193"/>
                    <a:pt x="450" y="208"/>
                    <a:pt x="431" y="214"/>
                  </a:cubicBezTo>
                  <a:cubicBezTo>
                    <a:pt x="400" y="214"/>
                    <a:pt x="400" y="214"/>
                    <a:pt x="400" y="214"/>
                  </a:cubicBezTo>
                  <a:cubicBezTo>
                    <a:pt x="381" y="208"/>
                    <a:pt x="372" y="193"/>
                    <a:pt x="372" y="166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459" y="0"/>
                    <a:pt x="459" y="0"/>
                    <a:pt x="459" y="0"/>
                  </a:cubicBezTo>
                  <a:lnTo>
                    <a:pt x="459" y="166"/>
                  </a:lnTo>
                  <a:close/>
                  <a:moveTo>
                    <a:pt x="351" y="0"/>
                  </a:moveTo>
                  <a:cubicBezTo>
                    <a:pt x="351" y="214"/>
                    <a:pt x="351" y="214"/>
                    <a:pt x="351" y="214"/>
                  </a:cubicBezTo>
                  <a:cubicBezTo>
                    <a:pt x="244" y="214"/>
                    <a:pt x="244" y="214"/>
                    <a:pt x="244" y="214"/>
                  </a:cubicBezTo>
                  <a:cubicBezTo>
                    <a:pt x="244" y="161"/>
                    <a:pt x="244" y="161"/>
                    <a:pt x="244" y="161"/>
                  </a:cubicBezTo>
                  <a:cubicBezTo>
                    <a:pt x="215" y="161"/>
                    <a:pt x="215" y="161"/>
                    <a:pt x="215" y="161"/>
                  </a:cubicBezTo>
                  <a:cubicBezTo>
                    <a:pt x="215" y="214"/>
                    <a:pt x="215" y="214"/>
                    <a:pt x="215" y="214"/>
                  </a:cubicBezTo>
                  <a:cubicBezTo>
                    <a:pt x="109" y="214"/>
                    <a:pt x="109" y="214"/>
                    <a:pt x="109" y="214"/>
                  </a:cubicBezTo>
                  <a:cubicBezTo>
                    <a:pt x="109" y="0"/>
                    <a:pt x="109" y="0"/>
                    <a:pt x="109" y="0"/>
                  </a:cubicBezTo>
                  <a:lnTo>
                    <a:pt x="351" y="0"/>
                  </a:lnTo>
                  <a:close/>
                  <a:moveTo>
                    <a:pt x="87" y="0"/>
                  </a:moveTo>
                  <a:cubicBezTo>
                    <a:pt x="87" y="166"/>
                    <a:pt x="87" y="166"/>
                    <a:pt x="87" y="166"/>
                  </a:cubicBezTo>
                  <a:cubicBezTo>
                    <a:pt x="87" y="193"/>
                    <a:pt x="78" y="208"/>
                    <a:pt x="59" y="214"/>
                  </a:cubicBezTo>
                  <a:cubicBezTo>
                    <a:pt x="28" y="214"/>
                    <a:pt x="28" y="214"/>
                    <a:pt x="28" y="214"/>
                  </a:cubicBezTo>
                  <a:cubicBezTo>
                    <a:pt x="9" y="208"/>
                    <a:pt x="0" y="193"/>
                    <a:pt x="0" y="16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" name="Freeform 168">
              <a:extLst>
                <a:ext uri="{FF2B5EF4-FFF2-40B4-BE49-F238E27FC236}">
                  <a16:creationId xmlns:a16="http://schemas.microsoft.com/office/drawing/2014/main" id="{E65E9DB3-2C8D-0B21-E5EB-296CEDA9CA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8657" y="2779335"/>
              <a:ext cx="1481667" cy="467477"/>
            </a:xfrm>
            <a:custGeom>
              <a:avLst/>
              <a:gdLst>
                <a:gd name="T0" fmla="*/ 606 w 748"/>
                <a:gd name="T1" fmla="*/ 236 h 236"/>
                <a:gd name="T2" fmla="*/ 606 w 748"/>
                <a:gd name="T3" fmla="*/ 0 h 236"/>
                <a:gd name="T4" fmla="*/ 748 w 748"/>
                <a:gd name="T5" fmla="*/ 0 h 236"/>
                <a:gd name="T6" fmla="*/ 748 w 748"/>
                <a:gd name="T7" fmla="*/ 236 h 236"/>
                <a:gd name="T8" fmla="*/ 606 w 748"/>
                <a:gd name="T9" fmla="*/ 236 h 236"/>
                <a:gd name="T10" fmla="*/ 572 w 748"/>
                <a:gd name="T11" fmla="*/ 0 h 236"/>
                <a:gd name="T12" fmla="*/ 572 w 748"/>
                <a:gd name="T13" fmla="*/ 236 h 236"/>
                <a:gd name="T14" fmla="*/ 178 w 748"/>
                <a:gd name="T15" fmla="*/ 236 h 236"/>
                <a:gd name="T16" fmla="*/ 178 w 748"/>
                <a:gd name="T17" fmla="*/ 0 h 236"/>
                <a:gd name="T18" fmla="*/ 572 w 748"/>
                <a:gd name="T19" fmla="*/ 0 h 236"/>
                <a:gd name="T20" fmla="*/ 142 w 748"/>
                <a:gd name="T21" fmla="*/ 0 h 236"/>
                <a:gd name="T22" fmla="*/ 142 w 748"/>
                <a:gd name="T23" fmla="*/ 236 h 236"/>
                <a:gd name="T24" fmla="*/ 0 w 748"/>
                <a:gd name="T25" fmla="*/ 236 h 236"/>
                <a:gd name="T26" fmla="*/ 0 w 748"/>
                <a:gd name="T27" fmla="*/ 0 h 236"/>
                <a:gd name="T28" fmla="*/ 142 w 748"/>
                <a:gd name="T2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8" h="236">
                  <a:moveTo>
                    <a:pt x="606" y="236"/>
                  </a:moveTo>
                  <a:lnTo>
                    <a:pt x="606" y="0"/>
                  </a:lnTo>
                  <a:lnTo>
                    <a:pt x="748" y="0"/>
                  </a:lnTo>
                  <a:lnTo>
                    <a:pt x="748" y="236"/>
                  </a:lnTo>
                  <a:lnTo>
                    <a:pt x="606" y="236"/>
                  </a:lnTo>
                  <a:close/>
                  <a:moveTo>
                    <a:pt x="572" y="0"/>
                  </a:moveTo>
                  <a:lnTo>
                    <a:pt x="572" y="236"/>
                  </a:lnTo>
                  <a:lnTo>
                    <a:pt x="178" y="236"/>
                  </a:lnTo>
                  <a:lnTo>
                    <a:pt x="178" y="0"/>
                  </a:lnTo>
                  <a:lnTo>
                    <a:pt x="572" y="0"/>
                  </a:lnTo>
                  <a:close/>
                  <a:moveTo>
                    <a:pt x="142" y="0"/>
                  </a:moveTo>
                  <a:lnTo>
                    <a:pt x="142" y="236"/>
                  </a:lnTo>
                  <a:lnTo>
                    <a:pt x="0" y="236"/>
                  </a:lnTo>
                  <a:lnTo>
                    <a:pt x="0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Freeform 169">
              <a:extLst>
                <a:ext uri="{FF2B5EF4-FFF2-40B4-BE49-F238E27FC236}">
                  <a16:creationId xmlns:a16="http://schemas.microsoft.com/office/drawing/2014/main" id="{1018335D-F8F4-8407-0E0D-CECD8599D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8657" y="2268279"/>
              <a:ext cx="1481667" cy="511056"/>
            </a:xfrm>
            <a:custGeom>
              <a:avLst/>
              <a:gdLst>
                <a:gd name="T0" fmla="*/ 372 w 459"/>
                <a:gd name="T1" fmla="*/ 159 h 159"/>
                <a:gd name="T2" fmla="*/ 372 w 459"/>
                <a:gd name="T3" fmla="*/ 140 h 159"/>
                <a:gd name="T4" fmla="*/ 351 w 459"/>
                <a:gd name="T5" fmla="*/ 140 h 159"/>
                <a:gd name="T6" fmla="*/ 351 w 459"/>
                <a:gd name="T7" fmla="*/ 159 h 159"/>
                <a:gd name="T8" fmla="*/ 109 w 459"/>
                <a:gd name="T9" fmla="*/ 159 h 159"/>
                <a:gd name="T10" fmla="*/ 109 w 459"/>
                <a:gd name="T11" fmla="*/ 140 h 159"/>
                <a:gd name="T12" fmla="*/ 87 w 459"/>
                <a:gd name="T13" fmla="*/ 140 h 159"/>
                <a:gd name="T14" fmla="*/ 87 w 459"/>
                <a:gd name="T15" fmla="*/ 159 h 159"/>
                <a:gd name="T16" fmla="*/ 0 w 459"/>
                <a:gd name="T17" fmla="*/ 159 h 159"/>
                <a:gd name="T18" fmla="*/ 0 w 459"/>
                <a:gd name="T19" fmla="*/ 92 h 159"/>
                <a:gd name="T20" fmla="*/ 119 w 459"/>
                <a:gd name="T21" fmla="*/ 0 h 159"/>
                <a:gd name="T22" fmla="*/ 341 w 459"/>
                <a:gd name="T23" fmla="*/ 0 h 159"/>
                <a:gd name="T24" fmla="*/ 459 w 459"/>
                <a:gd name="T25" fmla="*/ 92 h 159"/>
                <a:gd name="T26" fmla="*/ 459 w 459"/>
                <a:gd name="T27" fmla="*/ 159 h 159"/>
                <a:gd name="T28" fmla="*/ 372 w 459"/>
                <a:gd name="T2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9" h="159">
                  <a:moveTo>
                    <a:pt x="372" y="159"/>
                  </a:moveTo>
                  <a:cubicBezTo>
                    <a:pt x="372" y="140"/>
                    <a:pt x="372" y="140"/>
                    <a:pt x="372" y="140"/>
                  </a:cubicBezTo>
                  <a:cubicBezTo>
                    <a:pt x="351" y="140"/>
                    <a:pt x="351" y="140"/>
                    <a:pt x="351" y="140"/>
                  </a:cubicBezTo>
                  <a:cubicBezTo>
                    <a:pt x="351" y="159"/>
                    <a:pt x="351" y="159"/>
                    <a:pt x="351" y="159"/>
                  </a:cubicBezTo>
                  <a:cubicBezTo>
                    <a:pt x="109" y="159"/>
                    <a:pt x="109" y="159"/>
                    <a:pt x="109" y="159"/>
                  </a:cubicBezTo>
                  <a:cubicBezTo>
                    <a:pt x="109" y="140"/>
                    <a:pt x="109" y="140"/>
                    <a:pt x="109" y="140"/>
                  </a:cubicBezTo>
                  <a:cubicBezTo>
                    <a:pt x="87" y="140"/>
                    <a:pt x="87" y="140"/>
                    <a:pt x="87" y="140"/>
                  </a:cubicBezTo>
                  <a:cubicBezTo>
                    <a:pt x="87" y="159"/>
                    <a:pt x="87" y="159"/>
                    <a:pt x="87" y="15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31"/>
                    <a:pt x="40" y="0"/>
                    <a:pt x="119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420" y="0"/>
                    <a:pt x="459" y="31"/>
                    <a:pt x="459" y="92"/>
                  </a:cubicBezTo>
                  <a:cubicBezTo>
                    <a:pt x="459" y="159"/>
                    <a:pt x="459" y="159"/>
                    <a:pt x="459" y="159"/>
                  </a:cubicBezTo>
                  <a:lnTo>
                    <a:pt x="372" y="1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Freeform 170">
              <a:extLst>
                <a:ext uri="{FF2B5EF4-FFF2-40B4-BE49-F238E27FC236}">
                  <a16:creationId xmlns:a16="http://schemas.microsoft.com/office/drawing/2014/main" id="{99C9BA3E-C131-35F3-5469-C31ECECEE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538" y="1580927"/>
              <a:ext cx="610099" cy="655659"/>
            </a:xfrm>
            <a:custGeom>
              <a:avLst/>
              <a:gdLst>
                <a:gd name="T0" fmla="*/ 189 w 189"/>
                <a:gd name="T1" fmla="*/ 98 h 204"/>
                <a:gd name="T2" fmla="*/ 161 w 189"/>
                <a:gd name="T3" fmla="*/ 171 h 204"/>
                <a:gd name="T4" fmla="*/ 95 w 189"/>
                <a:gd name="T5" fmla="*/ 204 h 204"/>
                <a:gd name="T6" fmla="*/ 28 w 189"/>
                <a:gd name="T7" fmla="*/ 171 h 204"/>
                <a:gd name="T8" fmla="*/ 0 w 189"/>
                <a:gd name="T9" fmla="*/ 98 h 204"/>
                <a:gd name="T10" fmla="*/ 28 w 189"/>
                <a:gd name="T11" fmla="*/ 28 h 204"/>
                <a:gd name="T12" fmla="*/ 95 w 189"/>
                <a:gd name="T13" fmla="*/ 0 h 204"/>
                <a:gd name="T14" fmla="*/ 161 w 189"/>
                <a:gd name="T15" fmla="*/ 28 h 204"/>
                <a:gd name="T16" fmla="*/ 189 w 189"/>
                <a:gd name="T17" fmla="*/ 9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204">
                  <a:moveTo>
                    <a:pt x="189" y="98"/>
                  </a:moveTo>
                  <a:cubicBezTo>
                    <a:pt x="189" y="125"/>
                    <a:pt x="180" y="150"/>
                    <a:pt x="161" y="171"/>
                  </a:cubicBezTo>
                  <a:cubicBezTo>
                    <a:pt x="143" y="193"/>
                    <a:pt x="121" y="204"/>
                    <a:pt x="95" y="204"/>
                  </a:cubicBezTo>
                  <a:cubicBezTo>
                    <a:pt x="69" y="204"/>
                    <a:pt x="47" y="193"/>
                    <a:pt x="28" y="171"/>
                  </a:cubicBezTo>
                  <a:cubicBezTo>
                    <a:pt x="9" y="150"/>
                    <a:pt x="0" y="125"/>
                    <a:pt x="0" y="98"/>
                  </a:cubicBezTo>
                  <a:cubicBezTo>
                    <a:pt x="0" y="71"/>
                    <a:pt x="9" y="48"/>
                    <a:pt x="28" y="28"/>
                  </a:cubicBezTo>
                  <a:cubicBezTo>
                    <a:pt x="46" y="9"/>
                    <a:pt x="68" y="0"/>
                    <a:pt x="95" y="0"/>
                  </a:cubicBezTo>
                  <a:cubicBezTo>
                    <a:pt x="121" y="0"/>
                    <a:pt x="143" y="9"/>
                    <a:pt x="161" y="28"/>
                  </a:cubicBezTo>
                  <a:cubicBezTo>
                    <a:pt x="180" y="48"/>
                    <a:pt x="189" y="71"/>
                    <a:pt x="189" y="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5" name="Text Box 10">
            <a:extLst>
              <a:ext uri="{FF2B5EF4-FFF2-40B4-BE49-F238E27FC236}">
                <a16:creationId xmlns:a16="http://schemas.microsoft.com/office/drawing/2014/main" id="{C047877A-D075-6911-3E08-8067DDFD6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04" y="3947851"/>
            <a:ext cx="34466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>
            <a:spAutoFit/>
          </a:bodyPr>
          <a:lstStyle/>
          <a:p>
            <a:pPr marL="0" marR="0" lvl="0" indent="0" algn="ctr" defTabSz="1450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Open Sans" pitchFamily="34" charset="0"/>
                <a:cs typeface="B Yekan" panose="00000400000000000000" pitchFamily="2" charset="-78"/>
              </a:rPr>
              <a:t>75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Open Sans" pitchFamily="34" charset="0"/>
              <a:cs typeface="B Yekan" panose="00000400000000000000" pitchFamily="2" charset="-78"/>
            </a:endParaRPr>
          </a:p>
        </p:txBody>
      </p:sp>
      <p:sp>
        <p:nvSpPr>
          <p:cNvPr id="256" name="Text Box 10">
            <a:extLst>
              <a:ext uri="{FF2B5EF4-FFF2-40B4-BE49-F238E27FC236}">
                <a16:creationId xmlns:a16="http://schemas.microsoft.com/office/drawing/2014/main" id="{3EBAA989-F20D-F1DF-9A82-69D0252BF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04" y="2768870"/>
            <a:ext cx="37618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>
            <a:spAutoFit/>
          </a:bodyPr>
          <a:lstStyle/>
          <a:p>
            <a:pPr marL="0" marR="0" lvl="0" indent="0" algn="ctr" defTabSz="1450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Open Sans" pitchFamily="34" charset="0"/>
                <a:cs typeface="B Yekan" panose="00000400000000000000" pitchFamily="2" charset="-78"/>
              </a:rPr>
              <a:t>175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Open Sans" pitchFamily="34" charset="0"/>
              <a:cs typeface="B Yekan" panose="00000400000000000000" pitchFamily="2" charset="-78"/>
            </a:endParaRPr>
          </a:p>
        </p:txBody>
      </p:sp>
      <p:sp>
        <p:nvSpPr>
          <p:cNvPr id="257" name="Text Box 10">
            <a:extLst>
              <a:ext uri="{FF2B5EF4-FFF2-40B4-BE49-F238E27FC236}">
                <a16:creationId xmlns:a16="http://schemas.microsoft.com/office/drawing/2014/main" id="{9E6822FB-BEB8-AFC0-074F-7B485BC3B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04" y="2194558"/>
            <a:ext cx="37618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>
            <a:spAutoFit/>
          </a:bodyPr>
          <a:lstStyle/>
          <a:p>
            <a:pPr marL="0" marR="0" lvl="0" indent="0" algn="ctr" defTabSz="1450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Open Sans" pitchFamily="34" charset="0"/>
                <a:cs typeface="B Yekan" panose="00000400000000000000" pitchFamily="2" charset="-78"/>
              </a:rPr>
              <a:t>225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Open Sans" pitchFamily="34" charset="0"/>
              <a:cs typeface="B Yekan" panose="00000400000000000000" pitchFamily="2" charset="-78"/>
            </a:endParaRPr>
          </a:p>
        </p:txBody>
      </p: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BB25BCEF-6A49-9743-0F9D-46E9FFAE1899}"/>
              </a:ext>
            </a:extLst>
          </p:cNvPr>
          <p:cNvGrpSpPr/>
          <p:nvPr/>
        </p:nvGrpSpPr>
        <p:grpSpPr>
          <a:xfrm>
            <a:off x="4389549" y="4668777"/>
            <a:ext cx="233642" cy="247306"/>
            <a:chOff x="2318657" y="1580927"/>
            <a:chExt cx="1481771" cy="3852731"/>
          </a:xfrm>
          <a:solidFill>
            <a:srgbClr val="9BBC57"/>
          </a:solidFill>
        </p:grpSpPr>
        <p:sp>
          <p:nvSpPr>
            <p:cNvPr id="259" name="Freeform 164">
              <a:extLst>
                <a:ext uri="{FF2B5EF4-FFF2-40B4-BE49-F238E27FC236}">
                  <a16:creationId xmlns:a16="http://schemas.microsoft.com/office/drawing/2014/main" id="{07071A02-D151-FA0C-89BC-14565A776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246" y="4607647"/>
              <a:ext cx="344665" cy="826011"/>
            </a:xfrm>
            <a:custGeom>
              <a:avLst/>
              <a:gdLst>
                <a:gd name="T0" fmla="*/ 107 w 107"/>
                <a:gd name="T1" fmla="*/ 0 h 257"/>
                <a:gd name="T2" fmla="*/ 107 w 107"/>
                <a:gd name="T3" fmla="*/ 208 h 257"/>
                <a:gd name="T4" fmla="*/ 53 w 107"/>
                <a:gd name="T5" fmla="*/ 257 h 257"/>
                <a:gd name="T6" fmla="*/ 0 w 107"/>
                <a:gd name="T7" fmla="*/ 208 h 257"/>
                <a:gd name="T8" fmla="*/ 0 w 107"/>
                <a:gd name="T9" fmla="*/ 0 h 257"/>
                <a:gd name="T10" fmla="*/ 107 w 107"/>
                <a:gd name="T1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57">
                  <a:moveTo>
                    <a:pt x="107" y="0"/>
                  </a:moveTo>
                  <a:cubicBezTo>
                    <a:pt x="107" y="208"/>
                    <a:pt x="107" y="208"/>
                    <a:pt x="107" y="208"/>
                  </a:cubicBezTo>
                  <a:cubicBezTo>
                    <a:pt x="107" y="241"/>
                    <a:pt x="89" y="257"/>
                    <a:pt x="53" y="257"/>
                  </a:cubicBezTo>
                  <a:cubicBezTo>
                    <a:pt x="18" y="257"/>
                    <a:pt x="0" y="241"/>
                    <a:pt x="0" y="20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Freeform 165">
              <a:extLst>
                <a:ext uri="{FF2B5EF4-FFF2-40B4-BE49-F238E27FC236}">
                  <a16:creationId xmlns:a16="http://schemas.microsoft.com/office/drawing/2014/main" id="{BE7F546F-0534-0648-15ED-49413CF86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7031" y="4607647"/>
              <a:ext cx="344665" cy="826011"/>
            </a:xfrm>
            <a:custGeom>
              <a:avLst/>
              <a:gdLst>
                <a:gd name="T0" fmla="*/ 107 w 107"/>
                <a:gd name="T1" fmla="*/ 0 h 257"/>
                <a:gd name="T2" fmla="*/ 107 w 107"/>
                <a:gd name="T3" fmla="*/ 208 h 257"/>
                <a:gd name="T4" fmla="*/ 53 w 107"/>
                <a:gd name="T5" fmla="*/ 257 h 257"/>
                <a:gd name="T6" fmla="*/ 0 w 107"/>
                <a:gd name="T7" fmla="*/ 208 h 257"/>
                <a:gd name="T8" fmla="*/ 0 w 107"/>
                <a:gd name="T9" fmla="*/ 0 h 257"/>
                <a:gd name="T10" fmla="*/ 107 w 107"/>
                <a:gd name="T1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57">
                  <a:moveTo>
                    <a:pt x="107" y="0"/>
                  </a:moveTo>
                  <a:cubicBezTo>
                    <a:pt x="107" y="208"/>
                    <a:pt x="107" y="208"/>
                    <a:pt x="107" y="208"/>
                  </a:cubicBezTo>
                  <a:cubicBezTo>
                    <a:pt x="107" y="241"/>
                    <a:pt x="89" y="257"/>
                    <a:pt x="53" y="257"/>
                  </a:cubicBezTo>
                  <a:cubicBezTo>
                    <a:pt x="17" y="257"/>
                    <a:pt x="0" y="241"/>
                    <a:pt x="0" y="20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Freeform 166">
              <a:extLst>
                <a:ext uri="{FF2B5EF4-FFF2-40B4-BE49-F238E27FC236}">
                  <a16:creationId xmlns:a16="http://schemas.microsoft.com/office/drawing/2014/main" id="{88B86831-CBA4-8571-ABBF-2C3AF76FAD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1246" y="3936145"/>
              <a:ext cx="780451" cy="671505"/>
            </a:xfrm>
            <a:custGeom>
              <a:avLst/>
              <a:gdLst>
                <a:gd name="T0" fmla="*/ 394 w 394"/>
                <a:gd name="T1" fmla="*/ 0 h 339"/>
                <a:gd name="T2" fmla="*/ 394 w 394"/>
                <a:gd name="T3" fmla="*/ 339 h 339"/>
                <a:gd name="T4" fmla="*/ 220 w 394"/>
                <a:gd name="T5" fmla="*/ 339 h 339"/>
                <a:gd name="T6" fmla="*/ 220 w 394"/>
                <a:gd name="T7" fmla="*/ 0 h 339"/>
                <a:gd name="T8" fmla="*/ 394 w 394"/>
                <a:gd name="T9" fmla="*/ 0 h 339"/>
                <a:gd name="T10" fmla="*/ 174 w 394"/>
                <a:gd name="T11" fmla="*/ 0 h 339"/>
                <a:gd name="T12" fmla="*/ 174 w 394"/>
                <a:gd name="T13" fmla="*/ 339 h 339"/>
                <a:gd name="T14" fmla="*/ 0 w 394"/>
                <a:gd name="T15" fmla="*/ 339 h 339"/>
                <a:gd name="T16" fmla="*/ 0 w 394"/>
                <a:gd name="T17" fmla="*/ 0 h 339"/>
                <a:gd name="T18" fmla="*/ 174 w 394"/>
                <a:gd name="T19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339">
                  <a:moveTo>
                    <a:pt x="394" y="0"/>
                  </a:moveTo>
                  <a:lnTo>
                    <a:pt x="394" y="339"/>
                  </a:lnTo>
                  <a:lnTo>
                    <a:pt x="220" y="339"/>
                  </a:lnTo>
                  <a:lnTo>
                    <a:pt x="220" y="0"/>
                  </a:lnTo>
                  <a:lnTo>
                    <a:pt x="394" y="0"/>
                  </a:lnTo>
                  <a:close/>
                  <a:moveTo>
                    <a:pt x="174" y="0"/>
                  </a:moveTo>
                  <a:lnTo>
                    <a:pt x="174" y="339"/>
                  </a:lnTo>
                  <a:lnTo>
                    <a:pt x="0" y="339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Freeform 167">
              <a:extLst>
                <a:ext uri="{FF2B5EF4-FFF2-40B4-BE49-F238E27FC236}">
                  <a16:creationId xmlns:a16="http://schemas.microsoft.com/office/drawing/2014/main" id="{47ACF5DF-28CF-9996-A896-178906FC43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8761" y="3246450"/>
              <a:ext cx="1481667" cy="689332"/>
            </a:xfrm>
            <a:custGeom>
              <a:avLst/>
              <a:gdLst>
                <a:gd name="T0" fmla="*/ 459 w 459"/>
                <a:gd name="T1" fmla="*/ 166 h 214"/>
                <a:gd name="T2" fmla="*/ 431 w 459"/>
                <a:gd name="T3" fmla="*/ 214 h 214"/>
                <a:gd name="T4" fmla="*/ 400 w 459"/>
                <a:gd name="T5" fmla="*/ 214 h 214"/>
                <a:gd name="T6" fmla="*/ 372 w 459"/>
                <a:gd name="T7" fmla="*/ 166 h 214"/>
                <a:gd name="T8" fmla="*/ 372 w 459"/>
                <a:gd name="T9" fmla="*/ 0 h 214"/>
                <a:gd name="T10" fmla="*/ 459 w 459"/>
                <a:gd name="T11" fmla="*/ 0 h 214"/>
                <a:gd name="T12" fmla="*/ 459 w 459"/>
                <a:gd name="T13" fmla="*/ 166 h 214"/>
                <a:gd name="T14" fmla="*/ 351 w 459"/>
                <a:gd name="T15" fmla="*/ 0 h 214"/>
                <a:gd name="T16" fmla="*/ 351 w 459"/>
                <a:gd name="T17" fmla="*/ 214 h 214"/>
                <a:gd name="T18" fmla="*/ 244 w 459"/>
                <a:gd name="T19" fmla="*/ 214 h 214"/>
                <a:gd name="T20" fmla="*/ 244 w 459"/>
                <a:gd name="T21" fmla="*/ 161 h 214"/>
                <a:gd name="T22" fmla="*/ 215 w 459"/>
                <a:gd name="T23" fmla="*/ 161 h 214"/>
                <a:gd name="T24" fmla="*/ 215 w 459"/>
                <a:gd name="T25" fmla="*/ 214 h 214"/>
                <a:gd name="T26" fmla="*/ 109 w 459"/>
                <a:gd name="T27" fmla="*/ 214 h 214"/>
                <a:gd name="T28" fmla="*/ 109 w 459"/>
                <a:gd name="T29" fmla="*/ 0 h 214"/>
                <a:gd name="T30" fmla="*/ 351 w 459"/>
                <a:gd name="T31" fmla="*/ 0 h 214"/>
                <a:gd name="T32" fmla="*/ 87 w 459"/>
                <a:gd name="T33" fmla="*/ 0 h 214"/>
                <a:gd name="T34" fmla="*/ 87 w 459"/>
                <a:gd name="T35" fmla="*/ 166 h 214"/>
                <a:gd name="T36" fmla="*/ 59 w 459"/>
                <a:gd name="T37" fmla="*/ 214 h 214"/>
                <a:gd name="T38" fmla="*/ 28 w 459"/>
                <a:gd name="T39" fmla="*/ 214 h 214"/>
                <a:gd name="T40" fmla="*/ 0 w 459"/>
                <a:gd name="T41" fmla="*/ 166 h 214"/>
                <a:gd name="T42" fmla="*/ 0 w 459"/>
                <a:gd name="T43" fmla="*/ 0 h 214"/>
                <a:gd name="T44" fmla="*/ 87 w 459"/>
                <a:gd name="T4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9" h="214">
                  <a:moveTo>
                    <a:pt x="459" y="166"/>
                  </a:moveTo>
                  <a:cubicBezTo>
                    <a:pt x="459" y="193"/>
                    <a:pt x="450" y="208"/>
                    <a:pt x="431" y="214"/>
                  </a:cubicBezTo>
                  <a:cubicBezTo>
                    <a:pt x="400" y="214"/>
                    <a:pt x="400" y="214"/>
                    <a:pt x="400" y="214"/>
                  </a:cubicBezTo>
                  <a:cubicBezTo>
                    <a:pt x="381" y="208"/>
                    <a:pt x="372" y="193"/>
                    <a:pt x="372" y="166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459" y="0"/>
                    <a:pt x="459" y="0"/>
                    <a:pt x="459" y="0"/>
                  </a:cubicBezTo>
                  <a:lnTo>
                    <a:pt x="459" y="166"/>
                  </a:lnTo>
                  <a:close/>
                  <a:moveTo>
                    <a:pt x="351" y="0"/>
                  </a:moveTo>
                  <a:cubicBezTo>
                    <a:pt x="351" y="214"/>
                    <a:pt x="351" y="214"/>
                    <a:pt x="351" y="214"/>
                  </a:cubicBezTo>
                  <a:cubicBezTo>
                    <a:pt x="244" y="214"/>
                    <a:pt x="244" y="214"/>
                    <a:pt x="244" y="214"/>
                  </a:cubicBezTo>
                  <a:cubicBezTo>
                    <a:pt x="244" y="161"/>
                    <a:pt x="244" y="161"/>
                    <a:pt x="244" y="161"/>
                  </a:cubicBezTo>
                  <a:cubicBezTo>
                    <a:pt x="215" y="161"/>
                    <a:pt x="215" y="161"/>
                    <a:pt x="215" y="161"/>
                  </a:cubicBezTo>
                  <a:cubicBezTo>
                    <a:pt x="215" y="214"/>
                    <a:pt x="215" y="214"/>
                    <a:pt x="215" y="214"/>
                  </a:cubicBezTo>
                  <a:cubicBezTo>
                    <a:pt x="109" y="214"/>
                    <a:pt x="109" y="214"/>
                    <a:pt x="109" y="214"/>
                  </a:cubicBezTo>
                  <a:cubicBezTo>
                    <a:pt x="109" y="0"/>
                    <a:pt x="109" y="0"/>
                    <a:pt x="109" y="0"/>
                  </a:cubicBezTo>
                  <a:lnTo>
                    <a:pt x="351" y="0"/>
                  </a:lnTo>
                  <a:close/>
                  <a:moveTo>
                    <a:pt x="87" y="0"/>
                  </a:moveTo>
                  <a:cubicBezTo>
                    <a:pt x="87" y="166"/>
                    <a:pt x="87" y="166"/>
                    <a:pt x="87" y="166"/>
                  </a:cubicBezTo>
                  <a:cubicBezTo>
                    <a:pt x="87" y="193"/>
                    <a:pt x="78" y="208"/>
                    <a:pt x="59" y="214"/>
                  </a:cubicBezTo>
                  <a:cubicBezTo>
                    <a:pt x="28" y="214"/>
                    <a:pt x="28" y="214"/>
                    <a:pt x="28" y="214"/>
                  </a:cubicBezTo>
                  <a:cubicBezTo>
                    <a:pt x="9" y="208"/>
                    <a:pt x="0" y="193"/>
                    <a:pt x="0" y="16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Freeform 168">
              <a:extLst>
                <a:ext uri="{FF2B5EF4-FFF2-40B4-BE49-F238E27FC236}">
                  <a16:creationId xmlns:a16="http://schemas.microsoft.com/office/drawing/2014/main" id="{B28CD8B9-DBE7-8984-26CD-145DDBA09E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8657" y="2779335"/>
              <a:ext cx="1481667" cy="467477"/>
            </a:xfrm>
            <a:custGeom>
              <a:avLst/>
              <a:gdLst>
                <a:gd name="T0" fmla="*/ 606 w 748"/>
                <a:gd name="T1" fmla="*/ 236 h 236"/>
                <a:gd name="T2" fmla="*/ 606 w 748"/>
                <a:gd name="T3" fmla="*/ 0 h 236"/>
                <a:gd name="T4" fmla="*/ 748 w 748"/>
                <a:gd name="T5" fmla="*/ 0 h 236"/>
                <a:gd name="T6" fmla="*/ 748 w 748"/>
                <a:gd name="T7" fmla="*/ 236 h 236"/>
                <a:gd name="T8" fmla="*/ 606 w 748"/>
                <a:gd name="T9" fmla="*/ 236 h 236"/>
                <a:gd name="T10" fmla="*/ 572 w 748"/>
                <a:gd name="T11" fmla="*/ 0 h 236"/>
                <a:gd name="T12" fmla="*/ 572 w 748"/>
                <a:gd name="T13" fmla="*/ 236 h 236"/>
                <a:gd name="T14" fmla="*/ 178 w 748"/>
                <a:gd name="T15" fmla="*/ 236 h 236"/>
                <a:gd name="T16" fmla="*/ 178 w 748"/>
                <a:gd name="T17" fmla="*/ 0 h 236"/>
                <a:gd name="T18" fmla="*/ 572 w 748"/>
                <a:gd name="T19" fmla="*/ 0 h 236"/>
                <a:gd name="T20" fmla="*/ 142 w 748"/>
                <a:gd name="T21" fmla="*/ 0 h 236"/>
                <a:gd name="T22" fmla="*/ 142 w 748"/>
                <a:gd name="T23" fmla="*/ 236 h 236"/>
                <a:gd name="T24" fmla="*/ 0 w 748"/>
                <a:gd name="T25" fmla="*/ 236 h 236"/>
                <a:gd name="T26" fmla="*/ 0 w 748"/>
                <a:gd name="T27" fmla="*/ 0 h 236"/>
                <a:gd name="T28" fmla="*/ 142 w 748"/>
                <a:gd name="T2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8" h="236">
                  <a:moveTo>
                    <a:pt x="606" y="236"/>
                  </a:moveTo>
                  <a:lnTo>
                    <a:pt x="606" y="0"/>
                  </a:lnTo>
                  <a:lnTo>
                    <a:pt x="748" y="0"/>
                  </a:lnTo>
                  <a:lnTo>
                    <a:pt x="748" y="236"/>
                  </a:lnTo>
                  <a:lnTo>
                    <a:pt x="606" y="236"/>
                  </a:lnTo>
                  <a:close/>
                  <a:moveTo>
                    <a:pt x="572" y="0"/>
                  </a:moveTo>
                  <a:lnTo>
                    <a:pt x="572" y="236"/>
                  </a:lnTo>
                  <a:lnTo>
                    <a:pt x="178" y="236"/>
                  </a:lnTo>
                  <a:lnTo>
                    <a:pt x="178" y="0"/>
                  </a:lnTo>
                  <a:lnTo>
                    <a:pt x="572" y="0"/>
                  </a:lnTo>
                  <a:close/>
                  <a:moveTo>
                    <a:pt x="142" y="0"/>
                  </a:moveTo>
                  <a:lnTo>
                    <a:pt x="142" y="236"/>
                  </a:lnTo>
                  <a:lnTo>
                    <a:pt x="0" y="236"/>
                  </a:lnTo>
                  <a:lnTo>
                    <a:pt x="0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Freeform 169">
              <a:extLst>
                <a:ext uri="{FF2B5EF4-FFF2-40B4-BE49-F238E27FC236}">
                  <a16:creationId xmlns:a16="http://schemas.microsoft.com/office/drawing/2014/main" id="{251478E0-96BD-63B0-BE9C-7E3756FEC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8657" y="2268279"/>
              <a:ext cx="1481667" cy="511056"/>
            </a:xfrm>
            <a:custGeom>
              <a:avLst/>
              <a:gdLst>
                <a:gd name="T0" fmla="*/ 372 w 459"/>
                <a:gd name="T1" fmla="*/ 159 h 159"/>
                <a:gd name="T2" fmla="*/ 372 w 459"/>
                <a:gd name="T3" fmla="*/ 140 h 159"/>
                <a:gd name="T4" fmla="*/ 351 w 459"/>
                <a:gd name="T5" fmla="*/ 140 h 159"/>
                <a:gd name="T6" fmla="*/ 351 w 459"/>
                <a:gd name="T7" fmla="*/ 159 h 159"/>
                <a:gd name="T8" fmla="*/ 109 w 459"/>
                <a:gd name="T9" fmla="*/ 159 h 159"/>
                <a:gd name="T10" fmla="*/ 109 w 459"/>
                <a:gd name="T11" fmla="*/ 140 h 159"/>
                <a:gd name="T12" fmla="*/ 87 w 459"/>
                <a:gd name="T13" fmla="*/ 140 h 159"/>
                <a:gd name="T14" fmla="*/ 87 w 459"/>
                <a:gd name="T15" fmla="*/ 159 h 159"/>
                <a:gd name="T16" fmla="*/ 0 w 459"/>
                <a:gd name="T17" fmla="*/ 159 h 159"/>
                <a:gd name="T18" fmla="*/ 0 w 459"/>
                <a:gd name="T19" fmla="*/ 92 h 159"/>
                <a:gd name="T20" fmla="*/ 119 w 459"/>
                <a:gd name="T21" fmla="*/ 0 h 159"/>
                <a:gd name="T22" fmla="*/ 341 w 459"/>
                <a:gd name="T23" fmla="*/ 0 h 159"/>
                <a:gd name="T24" fmla="*/ 459 w 459"/>
                <a:gd name="T25" fmla="*/ 92 h 159"/>
                <a:gd name="T26" fmla="*/ 459 w 459"/>
                <a:gd name="T27" fmla="*/ 159 h 159"/>
                <a:gd name="T28" fmla="*/ 372 w 459"/>
                <a:gd name="T2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9" h="159">
                  <a:moveTo>
                    <a:pt x="372" y="159"/>
                  </a:moveTo>
                  <a:cubicBezTo>
                    <a:pt x="372" y="140"/>
                    <a:pt x="372" y="140"/>
                    <a:pt x="372" y="140"/>
                  </a:cubicBezTo>
                  <a:cubicBezTo>
                    <a:pt x="351" y="140"/>
                    <a:pt x="351" y="140"/>
                    <a:pt x="351" y="140"/>
                  </a:cubicBezTo>
                  <a:cubicBezTo>
                    <a:pt x="351" y="159"/>
                    <a:pt x="351" y="159"/>
                    <a:pt x="351" y="159"/>
                  </a:cubicBezTo>
                  <a:cubicBezTo>
                    <a:pt x="109" y="159"/>
                    <a:pt x="109" y="159"/>
                    <a:pt x="109" y="159"/>
                  </a:cubicBezTo>
                  <a:cubicBezTo>
                    <a:pt x="109" y="140"/>
                    <a:pt x="109" y="140"/>
                    <a:pt x="109" y="140"/>
                  </a:cubicBezTo>
                  <a:cubicBezTo>
                    <a:pt x="87" y="140"/>
                    <a:pt x="87" y="140"/>
                    <a:pt x="87" y="140"/>
                  </a:cubicBezTo>
                  <a:cubicBezTo>
                    <a:pt x="87" y="159"/>
                    <a:pt x="87" y="159"/>
                    <a:pt x="87" y="15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31"/>
                    <a:pt x="40" y="0"/>
                    <a:pt x="119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420" y="0"/>
                    <a:pt x="459" y="31"/>
                    <a:pt x="459" y="92"/>
                  </a:cubicBezTo>
                  <a:cubicBezTo>
                    <a:pt x="459" y="159"/>
                    <a:pt x="459" y="159"/>
                    <a:pt x="459" y="159"/>
                  </a:cubicBezTo>
                  <a:lnTo>
                    <a:pt x="372" y="1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Freeform 170">
              <a:extLst>
                <a:ext uri="{FF2B5EF4-FFF2-40B4-BE49-F238E27FC236}">
                  <a16:creationId xmlns:a16="http://schemas.microsoft.com/office/drawing/2014/main" id="{FB54B4D2-881E-F341-5AE4-B32026BE6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538" y="1580927"/>
              <a:ext cx="610099" cy="655659"/>
            </a:xfrm>
            <a:custGeom>
              <a:avLst/>
              <a:gdLst>
                <a:gd name="T0" fmla="*/ 189 w 189"/>
                <a:gd name="T1" fmla="*/ 98 h 204"/>
                <a:gd name="T2" fmla="*/ 161 w 189"/>
                <a:gd name="T3" fmla="*/ 171 h 204"/>
                <a:gd name="T4" fmla="*/ 95 w 189"/>
                <a:gd name="T5" fmla="*/ 204 h 204"/>
                <a:gd name="T6" fmla="*/ 28 w 189"/>
                <a:gd name="T7" fmla="*/ 171 h 204"/>
                <a:gd name="T8" fmla="*/ 0 w 189"/>
                <a:gd name="T9" fmla="*/ 98 h 204"/>
                <a:gd name="T10" fmla="*/ 28 w 189"/>
                <a:gd name="T11" fmla="*/ 28 h 204"/>
                <a:gd name="T12" fmla="*/ 95 w 189"/>
                <a:gd name="T13" fmla="*/ 0 h 204"/>
                <a:gd name="T14" fmla="*/ 161 w 189"/>
                <a:gd name="T15" fmla="*/ 28 h 204"/>
                <a:gd name="T16" fmla="*/ 189 w 189"/>
                <a:gd name="T17" fmla="*/ 9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204">
                  <a:moveTo>
                    <a:pt x="189" y="98"/>
                  </a:moveTo>
                  <a:cubicBezTo>
                    <a:pt x="189" y="125"/>
                    <a:pt x="180" y="150"/>
                    <a:pt x="161" y="171"/>
                  </a:cubicBezTo>
                  <a:cubicBezTo>
                    <a:pt x="143" y="193"/>
                    <a:pt x="121" y="204"/>
                    <a:pt x="95" y="204"/>
                  </a:cubicBezTo>
                  <a:cubicBezTo>
                    <a:pt x="69" y="204"/>
                    <a:pt x="47" y="193"/>
                    <a:pt x="28" y="171"/>
                  </a:cubicBezTo>
                  <a:cubicBezTo>
                    <a:pt x="9" y="150"/>
                    <a:pt x="0" y="125"/>
                    <a:pt x="0" y="98"/>
                  </a:cubicBezTo>
                  <a:cubicBezTo>
                    <a:pt x="0" y="71"/>
                    <a:pt x="9" y="48"/>
                    <a:pt x="28" y="28"/>
                  </a:cubicBezTo>
                  <a:cubicBezTo>
                    <a:pt x="46" y="9"/>
                    <a:pt x="68" y="0"/>
                    <a:pt x="95" y="0"/>
                  </a:cubicBezTo>
                  <a:cubicBezTo>
                    <a:pt x="121" y="0"/>
                    <a:pt x="143" y="9"/>
                    <a:pt x="161" y="28"/>
                  </a:cubicBezTo>
                  <a:cubicBezTo>
                    <a:pt x="180" y="48"/>
                    <a:pt x="189" y="71"/>
                    <a:pt x="189" y="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6" name="Text Box 10">
            <a:extLst>
              <a:ext uri="{FF2B5EF4-FFF2-40B4-BE49-F238E27FC236}">
                <a16:creationId xmlns:a16="http://schemas.microsoft.com/office/drawing/2014/main" id="{8B6B2BC6-046A-CF47-19F6-FBF27F182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04" y="4559383"/>
            <a:ext cx="34466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>
            <a:spAutoFit/>
          </a:bodyPr>
          <a:lstStyle/>
          <a:p>
            <a:pPr marL="0" marR="0" lvl="0" indent="0" algn="ctr" defTabSz="1450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Open Sans" pitchFamily="34" charset="0"/>
                <a:cs typeface="B Yekan" panose="00000400000000000000" pitchFamily="2" charset="-78"/>
              </a:rPr>
              <a:t>25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Open Sans" pitchFamily="34" charset="0"/>
              <a:cs typeface="B Yekan" panose="00000400000000000000" pitchFamily="2" charset="-78"/>
            </a:endParaRPr>
          </a:p>
        </p:txBody>
      </p: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5624FAF2-6C5A-8254-1FB7-F402348A0180}"/>
              </a:ext>
            </a:extLst>
          </p:cNvPr>
          <p:cNvGrpSpPr/>
          <p:nvPr/>
        </p:nvGrpSpPr>
        <p:grpSpPr>
          <a:xfrm>
            <a:off x="4767504" y="4673237"/>
            <a:ext cx="233642" cy="247306"/>
            <a:chOff x="2318657" y="1580927"/>
            <a:chExt cx="1481771" cy="3852731"/>
          </a:xfrm>
          <a:solidFill>
            <a:srgbClr val="548235"/>
          </a:solidFill>
        </p:grpSpPr>
        <p:sp>
          <p:nvSpPr>
            <p:cNvPr id="268" name="Freeform 164">
              <a:extLst>
                <a:ext uri="{FF2B5EF4-FFF2-40B4-BE49-F238E27FC236}">
                  <a16:creationId xmlns:a16="http://schemas.microsoft.com/office/drawing/2014/main" id="{16ED739B-793B-0F20-E336-978707505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246" y="4607647"/>
              <a:ext cx="344665" cy="826011"/>
            </a:xfrm>
            <a:custGeom>
              <a:avLst/>
              <a:gdLst>
                <a:gd name="T0" fmla="*/ 107 w 107"/>
                <a:gd name="T1" fmla="*/ 0 h 257"/>
                <a:gd name="T2" fmla="*/ 107 w 107"/>
                <a:gd name="T3" fmla="*/ 208 h 257"/>
                <a:gd name="T4" fmla="*/ 53 w 107"/>
                <a:gd name="T5" fmla="*/ 257 h 257"/>
                <a:gd name="T6" fmla="*/ 0 w 107"/>
                <a:gd name="T7" fmla="*/ 208 h 257"/>
                <a:gd name="T8" fmla="*/ 0 w 107"/>
                <a:gd name="T9" fmla="*/ 0 h 257"/>
                <a:gd name="T10" fmla="*/ 107 w 107"/>
                <a:gd name="T1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57">
                  <a:moveTo>
                    <a:pt x="107" y="0"/>
                  </a:moveTo>
                  <a:cubicBezTo>
                    <a:pt x="107" y="208"/>
                    <a:pt x="107" y="208"/>
                    <a:pt x="107" y="208"/>
                  </a:cubicBezTo>
                  <a:cubicBezTo>
                    <a:pt x="107" y="241"/>
                    <a:pt x="89" y="257"/>
                    <a:pt x="53" y="257"/>
                  </a:cubicBezTo>
                  <a:cubicBezTo>
                    <a:pt x="18" y="257"/>
                    <a:pt x="0" y="241"/>
                    <a:pt x="0" y="20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9" name="Freeform 165">
              <a:extLst>
                <a:ext uri="{FF2B5EF4-FFF2-40B4-BE49-F238E27FC236}">
                  <a16:creationId xmlns:a16="http://schemas.microsoft.com/office/drawing/2014/main" id="{DD3DE541-F1ED-40D3-3E2D-AD2C57AFF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7031" y="4607647"/>
              <a:ext cx="344665" cy="826011"/>
            </a:xfrm>
            <a:custGeom>
              <a:avLst/>
              <a:gdLst>
                <a:gd name="T0" fmla="*/ 107 w 107"/>
                <a:gd name="T1" fmla="*/ 0 h 257"/>
                <a:gd name="T2" fmla="*/ 107 w 107"/>
                <a:gd name="T3" fmla="*/ 208 h 257"/>
                <a:gd name="T4" fmla="*/ 53 w 107"/>
                <a:gd name="T5" fmla="*/ 257 h 257"/>
                <a:gd name="T6" fmla="*/ 0 w 107"/>
                <a:gd name="T7" fmla="*/ 208 h 257"/>
                <a:gd name="T8" fmla="*/ 0 w 107"/>
                <a:gd name="T9" fmla="*/ 0 h 257"/>
                <a:gd name="T10" fmla="*/ 107 w 107"/>
                <a:gd name="T1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57">
                  <a:moveTo>
                    <a:pt x="107" y="0"/>
                  </a:moveTo>
                  <a:cubicBezTo>
                    <a:pt x="107" y="208"/>
                    <a:pt x="107" y="208"/>
                    <a:pt x="107" y="208"/>
                  </a:cubicBezTo>
                  <a:cubicBezTo>
                    <a:pt x="107" y="241"/>
                    <a:pt x="89" y="257"/>
                    <a:pt x="53" y="257"/>
                  </a:cubicBezTo>
                  <a:cubicBezTo>
                    <a:pt x="17" y="257"/>
                    <a:pt x="0" y="241"/>
                    <a:pt x="0" y="20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0" name="Freeform 166">
              <a:extLst>
                <a:ext uri="{FF2B5EF4-FFF2-40B4-BE49-F238E27FC236}">
                  <a16:creationId xmlns:a16="http://schemas.microsoft.com/office/drawing/2014/main" id="{E5A2400B-76F9-3F31-289D-BC5D8D3C76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1246" y="3936145"/>
              <a:ext cx="780451" cy="671505"/>
            </a:xfrm>
            <a:custGeom>
              <a:avLst/>
              <a:gdLst>
                <a:gd name="T0" fmla="*/ 394 w 394"/>
                <a:gd name="T1" fmla="*/ 0 h 339"/>
                <a:gd name="T2" fmla="*/ 394 w 394"/>
                <a:gd name="T3" fmla="*/ 339 h 339"/>
                <a:gd name="T4" fmla="*/ 220 w 394"/>
                <a:gd name="T5" fmla="*/ 339 h 339"/>
                <a:gd name="T6" fmla="*/ 220 w 394"/>
                <a:gd name="T7" fmla="*/ 0 h 339"/>
                <a:gd name="T8" fmla="*/ 394 w 394"/>
                <a:gd name="T9" fmla="*/ 0 h 339"/>
                <a:gd name="T10" fmla="*/ 174 w 394"/>
                <a:gd name="T11" fmla="*/ 0 h 339"/>
                <a:gd name="T12" fmla="*/ 174 w 394"/>
                <a:gd name="T13" fmla="*/ 339 h 339"/>
                <a:gd name="T14" fmla="*/ 0 w 394"/>
                <a:gd name="T15" fmla="*/ 339 h 339"/>
                <a:gd name="T16" fmla="*/ 0 w 394"/>
                <a:gd name="T17" fmla="*/ 0 h 339"/>
                <a:gd name="T18" fmla="*/ 174 w 394"/>
                <a:gd name="T19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339">
                  <a:moveTo>
                    <a:pt x="394" y="0"/>
                  </a:moveTo>
                  <a:lnTo>
                    <a:pt x="394" y="339"/>
                  </a:lnTo>
                  <a:lnTo>
                    <a:pt x="220" y="339"/>
                  </a:lnTo>
                  <a:lnTo>
                    <a:pt x="220" y="0"/>
                  </a:lnTo>
                  <a:lnTo>
                    <a:pt x="394" y="0"/>
                  </a:lnTo>
                  <a:close/>
                  <a:moveTo>
                    <a:pt x="174" y="0"/>
                  </a:moveTo>
                  <a:lnTo>
                    <a:pt x="174" y="339"/>
                  </a:lnTo>
                  <a:lnTo>
                    <a:pt x="0" y="339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1" name="Freeform 167">
              <a:extLst>
                <a:ext uri="{FF2B5EF4-FFF2-40B4-BE49-F238E27FC236}">
                  <a16:creationId xmlns:a16="http://schemas.microsoft.com/office/drawing/2014/main" id="{77CD6224-C9BE-1A5E-0489-DD1BCB8DB8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8761" y="3246450"/>
              <a:ext cx="1481667" cy="689332"/>
            </a:xfrm>
            <a:custGeom>
              <a:avLst/>
              <a:gdLst>
                <a:gd name="T0" fmla="*/ 459 w 459"/>
                <a:gd name="T1" fmla="*/ 166 h 214"/>
                <a:gd name="T2" fmla="*/ 431 w 459"/>
                <a:gd name="T3" fmla="*/ 214 h 214"/>
                <a:gd name="T4" fmla="*/ 400 w 459"/>
                <a:gd name="T5" fmla="*/ 214 h 214"/>
                <a:gd name="T6" fmla="*/ 372 w 459"/>
                <a:gd name="T7" fmla="*/ 166 h 214"/>
                <a:gd name="T8" fmla="*/ 372 w 459"/>
                <a:gd name="T9" fmla="*/ 0 h 214"/>
                <a:gd name="T10" fmla="*/ 459 w 459"/>
                <a:gd name="T11" fmla="*/ 0 h 214"/>
                <a:gd name="T12" fmla="*/ 459 w 459"/>
                <a:gd name="T13" fmla="*/ 166 h 214"/>
                <a:gd name="T14" fmla="*/ 351 w 459"/>
                <a:gd name="T15" fmla="*/ 0 h 214"/>
                <a:gd name="T16" fmla="*/ 351 w 459"/>
                <a:gd name="T17" fmla="*/ 214 h 214"/>
                <a:gd name="T18" fmla="*/ 244 w 459"/>
                <a:gd name="T19" fmla="*/ 214 h 214"/>
                <a:gd name="T20" fmla="*/ 244 w 459"/>
                <a:gd name="T21" fmla="*/ 161 h 214"/>
                <a:gd name="T22" fmla="*/ 215 w 459"/>
                <a:gd name="T23" fmla="*/ 161 h 214"/>
                <a:gd name="T24" fmla="*/ 215 w 459"/>
                <a:gd name="T25" fmla="*/ 214 h 214"/>
                <a:gd name="T26" fmla="*/ 109 w 459"/>
                <a:gd name="T27" fmla="*/ 214 h 214"/>
                <a:gd name="T28" fmla="*/ 109 w 459"/>
                <a:gd name="T29" fmla="*/ 0 h 214"/>
                <a:gd name="T30" fmla="*/ 351 w 459"/>
                <a:gd name="T31" fmla="*/ 0 h 214"/>
                <a:gd name="T32" fmla="*/ 87 w 459"/>
                <a:gd name="T33" fmla="*/ 0 h 214"/>
                <a:gd name="T34" fmla="*/ 87 w 459"/>
                <a:gd name="T35" fmla="*/ 166 h 214"/>
                <a:gd name="T36" fmla="*/ 59 w 459"/>
                <a:gd name="T37" fmla="*/ 214 h 214"/>
                <a:gd name="T38" fmla="*/ 28 w 459"/>
                <a:gd name="T39" fmla="*/ 214 h 214"/>
                <a:gd name="T40" fmla="*/ 0 w 459"/>
                <a:gd name="T41" fmla="*/ 166 h 214"/>
                <a:gd name="T42" fmla="*/ 0 w 459"/>
                <a:gd name="T43" fmla="*/ 0 h 214"/>
                <a:gd name="T44" fmla="*/ 87 w 459"/>
                <a:gd name="T4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9" h="214">
                  <a:moveTo>
                    <a:pt x="459" y="166"/>
                  </a:moveTo>
                  <a:cubicBezTo>
                    <a:pt x="459" y="193"/>
                    <a:pt x="450" y="208"/>
                    <a:pt x="431" y="214"/>
                  </a:cubicBezTo>
                  <a:cubicBezTo>
                    <a:pt x="400" y="214"/>
                    <a:pt x="400" y="214"/>
                    <a:pt x="400" y="214"/>
                  </a:cubicBezTo>
                  <a:cubicBezTo>
                    <a:pt x="381" y="208"/>
                    <a:pt x="372" y="193"/>
                    <a:pt x="372" y="166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459" y="0"/>
                    <a:pt x="459" y="0"/>
                    <a:pt x="459" y="0"/>
                  </a:cubicBezTo>
                  <a:lnTo>
                    <a:pt x="459" y="166"/>
                  </a:lnTo>
                  <a:close/>
                  <a:moveTo>
                    <a:pt x="351" y="0"/>
                  </a:moveTo>
                  <a:cubicBezTo>
                    <a:pt x="351" y="214"/>
                    <a:pt x="351" y="214"/>
                    <a:pt x="351" y="214"/>
                  </a:cubicBezTo>
                  <a:cubicBezTo>
                    <a:pt x="244" y="214"/>
                    <a:pt x="244" y="214"/>
                    <a:pt x="244" y="214"/>
                  </a:cubicBezTo>
                  <a:cubicBezTo>
                    <a:pt x="244" y="161"/>
                    <a:pt x="244" y="161"/>
                    <a:pt x="244" y="161"/>
                  </a:cubicBezTo>
                  <a:cubicBezTo>
                    <a:pt x="215" y="161"/>
                    <a:pt x="215" y="161"/>
                    <a:pt x="215" y="161"/>
                  </a:cubicBezTo>
                  <a:cubicBezTo>
                    <a:pt x="215" y="214"/>
                    <a:pt x="215" y="214"/>
                    <a:pt x="215" y="214"/>
                  </a:cubicBezTo>
                  <a:cubicBezTo>
                    <a:pt x="109" y="214"/>
                    <a:pt x="109" y="214"/>
                    <a:pt x="109" y="214"/>
                  </a:cubicBezTo>
                  <a:cubicBezTo>
                    <a:pt x="109" y="0"/>
                    <a:pt x="109" y="0"/>
                    <a:pt x="109" y="0"/>
                  </a:cubicBezTo>
                  <a:lnTo>
                    <a:pt x="351" y="0"/>
                  </a:lnTo>
                  <a:close/>
                  <a:moveTo>
                    <a:pt x="87" y="0"/>
                  </a:moveTo>
                  <a:cubicBezTo>
                    <a:pt x="87" y="166"/>
                    <a:pt x="87" y="166"/>
                    <a:pt x="87" y="166"/>
                  </a:cubicBezTo>
                  <a:cubicBezTo>
                    <a:pt x="87" y="193"/>
                    <a:pt x="78" y="208"/>
                    <a:pt x="59" y="214"/>
                  </a:cubicBezTo>
                  <a:cubicBezTo>
                    <a:pt x="28" y="214"/>
                    <a:pt x="28" y="214"/>
                    <a:pt x="28" y="214"/>
                  </a:cubicBezTo>
                  <a:cubicBezTo>
                    <a:pt x="9" y="208"/>
                    <a:pt x="0" y="193"/>
                    <a:pt x="0" y="16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2" name="Freeform 168">
              <a:extLst>
                <a:ext uri="{FF2B5EF4-FFF2-40B4-BE49-F238E27FC236}">
                  <a16:creationId xmlns:a16="http://schemas.microsoft.com/office/drawing/2014/main" id="{CE828EC2-73DB-D873-EB7D-EEC63BA140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8657" y="2779335"/>
              <a:ext cx="1481667" cy="467477"/>
            </a:xfrm>
            <a:custGeom>
              <a:avLst/>
              <a:gdLst>
                <a:gd name="T0" fmla="*/ 606 w 748"/>
                <a:gd name="T1" fmla="*/ 236 h 236"/>
                <a:gd name="T2" fmla="*/ 606 w 748"/>
                <a:gd name="T3" fmla="*/ 0 h 236"/>
                <a:gd name="T4" fmla="*/ 748 w 748"/>
                <a:gd name="T5" fmla="*/ 0 h 236"/>
                <a:gd name="T6" fmla="*/ 748 w 748"/>
                <a:gd name="T7" fmla="*/ 236 h 236"/>
                <a:gd name="T8" fmla="*/ 606 w 748"/>
                <a:gd name="T9" fmla="*/ 236 h 236"/>
                <a:gd name="T10" fmla="*/ 572 w 748"/>
                <a:gd name="T11" fmla="*/ 0 h 236"/>
                <a:gd name="T12" fmla="*/ 572 w 748"/>
                <a:gd name="T13" fmla="*/ 236 h 236"/>
                <a:gd name="T14" fmla="*/ 178 w 748"/>
                <a:gd name="T15" fmla="*/ 236 h 236"/>
                <a:gd name="T16" fmla="*/ 178 w 748"/>
                <a:gd name="T17" fmla="*/ 0 h 236"/>
                <a:gd name="T18" fmla="*/ 572 w 748"/>
                <a:gd name="T19" fmla="*/ 0 h 236"/>
                <a:gd name="T20" fmla="*/ 142 w 748"/>
                <a:gd name="T21" fmla="*/ 0 h 236"/>
                <a:gd name="T22" fmla="*/ 142 w 748"/>
                <a:gd name="T23" fmla="*/ 236 h 236"/>
                <a:gd name="T24" fmla="*/ 0 w 748"/>
                <a:gd name="T25" fmla="*/ 236 h 236"/>
                <a:gd name="T26" fmla="*/ 0 w 748"/>
                <a:gd name="T27" fmla="*/ 0 h 236"/>
                <a:gd name="T28" fmla="*/ 142 w 748"/>
                <a:gd name="T2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8" h="236">
                  <a:moveTo>
                    <a:pt x="606" y="236"/>
                  </a:moveTo>
                  <a:lnTo>
                    <a:pt x="606" y="0"/>
                  </a:lnTo>
                  <a:lnTo>
                    <a:pt x="748" y="0"/>
                  </a:lnTo>
                  <a:lnTo>
                    <a:pt x="748" y="236"/>
                  </a:lnTo>
                  <a:lnTo>
                    <a:pt x="606" y="236"/>
                  </a:lnTo>
                  <a:close/>
                  <a:moveTo>
                    <a:pt x="572" y="0"/>
                  </a:moveTo>
                  <a:lnTo>
                    <a:pt x="572" y="236"/>
                  </a:lnTo>
                  <a:lnTo>
                    <a:pt x="178" y="236"/>
                  </a:lnTo>
                  <a:lnTo>
                    <a:pt x="178" y="0"/>
                  </a:lnTo>
                  <a:lnTo>
                    <a:pt x="572" y="0"/>
                  </a:lnTo>
                  <a:close/>
                  <a:moveTo>
                    <a:pt x="142" y="0"/>
                  </a:moveTo>
                  <a:lnTo>
                    <a:pt x="142" y="236"/>
                  </a:lnTo>
                  <a:lnTo>
                    <a:pt x="0" y="236"/>
                  </a:lnTo>
                  <a:lnTo>
                    <a:pt x="0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Freeform 169">
              <a:extLst>
                <a:ext uri="{FF2B5EF4-FFF2-40B4-BE49-F238E27FC236}">
                  <a16:creationId xmlns:a16="http://schemas.microsoft.com/office/drawing/2014/main" id="{E68E2F2C-EB29-653E-6AAD-F1090B224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8657" y="2268279"/>
              <a:ext cx="1481667" cy="511056"/>
            </a:xfrm>
            <a:custGeom>
              <a:avLst/>
              <a:gdLst>
                <a:gd name="T0" fmla="*/ 372 w 459"/>
                <a:gd name="T1" fmla="*/ 159 h 159"/>
                <a:gd name="T2" fmla="*/ 372 w 459"/>
                <a:gd name="T3" fmla="*/ 140 h 159"/>
                <a:gd name="T4" fmla="*/ 351 w 459"/>
                <a:gd name="T5" fmla="*/ 140 h 159"/>
                <a:gd name="T6" fmla="*/ 351 w 459"/>
                <a:gd name="T7" fmla="*/ 159 h 159"/>
                <a:gd name="T8" fmla="*/ 109 w 459"/>
                <a:gd name="T9" fmla="*/ 159 h 159"/>
                <a:gd name="T10" fmla="*/ 109 w 459"/>
                <a:gd name="T11" fmla="*/ 140 h 159"/>
                <a:gd name="T12" fmla="*/ 87 w 459"/>
                <a:gd name="T13" fmla="*/ 140 h 159"/>
                <a:gd name="T14" fmla="*/ 87 w 459"/>
                <a:gd name="T15" fmla="*/ 159 h 159"/>
                <a:gd name="T16" fmla="*/ 0 w 459"/>
                <a:gd name="T17" fmla="*/ 159 h 159"/>
                <a:gd name="T18" fmla="*/ 0 w 459"/>
                <a:gd name="T19" fmla="*/ 92 h 159"/>
                <a:gd name="T20" fmla="*/ 119 w 459"/>
                <a:gd name="T21" fmla="*/ 0 h 159"/>
                <a:gd name="T22" fmla="*/ 341 w 459"/>
                <a:gd name="T23" fmla="*/ 0 h 159"/>
                <a:gd name="T24" fmla="*/ 459 w 459"/>
                <a:gd name="T25" fmla="*/ 92 h 159"/>
                <a:gd name="T26" fmla="*/ 459 w 459"/>
                <a:gd name="T27" fmla="*/ 159 h 159"/>
                <a:gd name="T28" fmla="*/ 372 w 459"/>
                <a:gd name="T2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9" h="159">
                  <a:moveTo>
                    <a:pt x="372" y="159"/>
                  </a:moveTo>
                  <a:cubicBezTo>
                    <a:pt x="372" y="140"/>
                    <a:pt x="372" y="140"/>
                    <a:pt x="372" y="140"/>
                  </a:cubicBezTo>
                  <a:cubicBezTo>
                    <a:pt x="351" y="140"/>
                    <a:pt x="351" y="140"/>
                    <a:pt x="351" y="140"/>
                  </a:cubicBezTo>
                  <a:cubicBezTo>
                    <a:pt x="351" y="159"/>
                    <a:pt x="351" y="159"/>
                    <a:pt x="351" y="159"/>
                  </a:cubicBezTo>
                  <a:cubicBezTo>
                    <a:pt x="109" y="159"/>
                    <a:pt x="109" y="159"/>
                    <a:pt x="109" y="159"/>
                  </a:cubicBezTo>
                  <a:cubicBezTo>
                    <a:pt x="109" y="140"/>
                    <a:pt x="109" y="140"/>
                    <a:pt x="109" y="140"/>
                  </a:cubicBezTo>
                  <a:cubicBezTo>
                    <a:pt x="87" y="140"/>
                    <a:pt x="87" y="140"/>
                    <a:pt x="87" y="140"/>
                  </a:cubicBezTo>
                  <a:cubicBezTo>
                    <a:pt x="87" y="159"/>
                    <a:pt x="87" y="159"/>
                    <a:pt x="87" y="15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31"/>
                    <a:pt x="40" y="0"/>
                    <a:pt x="119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420" y="0"/>
                    <a:pt x="459" y="31"/>
                    <a:pt x="459" y="92"/>
                  </a:cubicBezTo>
                  <a:cubicBezTo>
                    <a:pt x="459" y="159"/>
                    <a:pt x="459" y="159"/>
                    <a:pt x="459" y="159"/>
                  </a:cubicBezTo>
                  <a:lnTo>
                    <a:pt x="372" y="1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4" name="Freeform 170">
              <a:extLst>
                <a:ext uri="{FF2B5EF4-FFF2-40B4-BE49-F238E27FC236}">
                  <a16:creationId xmlns:a16="http://schemas.microsoft.com/office/drawing/2014/main" id="{9DAF24E4-4D36-1873-417D-78CFC7F52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538" y="1580927"/>
              <a:ext cx="610099" cy="655659"/>
            </a:xfrm>
            <a:custGeom>
              <a:avLst/>
              <a:gdLst>
                <a:gd name="T0" fmla="*/ 189 w 189"/>
                <a:gd name="T1" fmla="*/ 98 h 204"/>
                <a:gd name="T2" fmla="*/ 161 w 189"/>
                <a:gd name="T3" fmla="*/ 171 h 204"/>
                <a:gd name="T4" fmla="*/ 95 w 189"/>
                <a:gd name="T5" fmla="*/ 204 h 204"/>
                <a:gd name="T6" fmla="*/ 28 w 189"/>
                <a:gd name="T7" fmla="*/ 171 h 204"/>
                <a:gd name="T8" fmla="*/ 0 w 189"/>
                <a:gd name="T9" fmla="*/ 98 h 204"/>
                <a:gd name="T10" fmla="*/ 28 w 189"/>
                <a:gd name="T11" fmla="*/ 28 h 204"/>
                <a:gd name="T12" fmla="*/ 95 w 189"/>
                <a:gd name="T13" fmla="*/ 0 h 204"/>
                <a:gd name="T14" fmla="*/ 161 w 189"/>
                <a:gd name="T15" fmla="*/ 28 h 204"/>
                <a:gd name="T16" fmla="*/ 189 w 189"/>
                <a:gd name="T17" fmla="*/ 9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204">
                  <a:moveTo>
                    <a:pt x="189" y="98"/>
                  </a:moveTo>
                  <a:cubicBezTo>
                    <a:pt x="189" y="125"/>
                    <a:pt x="180" y="150"/>
                    <a:pt x="161" y="171"/>
                  </a:cubicBezTo>
                  <a:cubicBezTo>
                    <a:pt x="143" y="193"/>
                    <a:pt x="121" y="204"/>
                    <a:pt x="95" y="204"/>
                  </a:cubicBezTo>
                  <a:cubicBezTo>
                    <a:pt x="69" y="204"/>
                    <a:pt x="47" y="193"/>
                    <a:pt x="28" y="171"/>
                  </a:cubicBezTo>
                  <a:cubicBezTo>
                    <a:pt x="9" y="150"/>
                    <a:pt x="0" y="125"/>
                    <a:pt x="0" y="98"/>
                  </a:cubicBezTo>
                  <a:cubicBezTo>
                    <a:pt x="0" y="71"/>
                    <a:pt x="9" y="48"/>
                    <a:pt x="28" y="28"/>
                  </a:cubicBezTo>
                  <a:cubicBezTo>
                    <a:pt x="46" y="9"/>
                    <a:pt x="68" y="0"/>
                    <a:pt x="95" y="0"/>
                  </a:cubicBezTo>
                  <a:cubicBezTo>
                    <a:pt x="121" y="0"/>
                    <a:pt x="143" y="9"/>
                    <a:pt x="161" y="28"/>
                  </a:cubicBezTo>
                  <a:cubicBezTo>
                    <a:pt x="180" y="48"/>
                    <a:pt x="189" y="71"/>
                    <a:pt x="189" y="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59089FD5-FF56-6E97-6E1C-09266C6C31F9}"/>
              </a:ext>
            </a:extLst>
          </p:cNvPr>
          <p:cNvGrpSpPr/>
          <p:nvPr/>
        </p:nvGrpSpPr>
        <p:grpSpPr>
          <a:xfrm>
            <a:off x="4756873" y="4385593"/>
            <a:ext cx="233642" cy="247306"/>
            <a:chOff x="2318657" y="1580927"/>
            <a:chExt cx="1481771" cy="3852731"/>
          </a:xfrm>
          <a:solidFill>
            <a:srgbClr val="548235"/>
          </a:solidFill>
        </p:grpSpPr>
        <p:sp>
          <p:nvSpPr>
            <p:cNvPr id="276" name="Freeform 164">
              <a:extLst>
                <a:ext uri="{FF2B5EF4-FFF2-40B4-BE49-F238E27FC236}">
                  <a16:creationId xmlns:a16="http://schemas.microsoft.com/office/drawing/2014/main" id="{3C0B85C1-6459-460E-A61E-608B085B1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246" y="4607647"/>
              <a:ext cx="344665" cy="826011"/>
            </a:xfrm>
            <a:custGeom>
              <a:avLst/>
              <a:gdLst>
                <a:gd name="T0" fmla="*/ 107 w 107"/>
                <a:gd name="T1" fmla="*/ 0 h 257"/>
                <a:gd name="T2" fmla="*/ 107 w 107"/>
                <a:gd name="T3" fmla="*/ 208 h 257"/>
                <a:gd name="T4" fmla="*/ 53 w 107"/>
                <a:gd name="T5" fmla="*/ 257 h 257"/>
                <a:gd name="T6" fmla="*/ 0 w 107"/>
                <a:gd name="T7" fmla="*/ 208 h 257"/>
                <a:gd name="T8" fmla="*/ 0 w 107"/>
                <a:gd name="T9" fmla="*/ 0 h 257"/>
                <a:gd name="T10" fmla="*/ 107 w 107"/>
                <a:gd name="T1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57">
                  <a:moveTo>
                    <a:pt x="107" y="0"/>
                  </a:moveTo>
                  <a:cubicBezTo>
                    <a:pt x="107" y="208"/>
                    <a:pt x="107" y="208"/>
                    <a:pt x="107" y="208"/>
                  </a:cubicBezTo>
                  <a:cubicBezTo>
                    <a:pt x="107" y="241"/>
                    <a:pt x="89" y="257"/>
                    <a:pt x="53" y="257"/>
                  </a:cubicBezTo>
                  <a:cubicBezTo>
                    <a:pt x="18" y="257"/>
                    <a:pt x="0" y="241"/>
                    <a:pt x="0" y="20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9" name="Freeform 165">
              <a:extLst>
                <a:ext uri="{FF2B5EF4-FFF2-40B4-BE49-F238E27FC236}">
                  <a16:creationId xmlns:a16="http://schemas.microsoft.com/office/drawing/2014/main" id="{A5A2963F-D1BB-D9E9-E60F-E459C5EBF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7031" y="4607647"/>
              <a:ext cx="344665" cy="826011"/>
            </a:xfrm>
            <a:custGeom>
              <a:avLst/>
              <a:gdLst>
                <a:gd name="T0" fmla="*/ 107 w 107"/>
                <a:gd name="T1" fmla="*/ 0 h 257"/>
                <a:gd name="T2" fmla="*/ 107 w 107"/>
                <a:gd name="T3" fmla="*/ 208 h 257"/>
                <a:gd name="T4" fmla="*/ 53 w 107"/>
                <a:gd name="T5" fmla="*/ 257 h 257"/>
                <a:gd name="T6" fmla="*/ 0 w 107"/>
                <a:gd name="T7" fmla="*/ 208 h 257"/>
                <a:gd name="T8" fmla="*/ 0 w 107"/>
                <a:gd name="T9" fmla="*/ 0 h 257"/>
                <a:gd name="T10" fmla="*/ 107 w 107"/>
                <a:gd name="T1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57">
                  <a:moveTo>
                    <a:pt x="107" y="0"/>
                  </a:moveTo>
                  <a:cubicBezTo>
                    <a:pt x="107" y="208"/>
                    <a:pt x="107" y="208"/>
                    <a:pt x="107" y="208"/>
                  </a:cubicBezTo>
                  <a:cubicBezTo>
                    <a:pt x="107" y="241"/>
                    <a:pt x="89" y="257"/>
                    <a:pt x="53" y="257"/>
                  </a:cubicBezTo>
                  <a:cubicBezTo>
                    <a:pt x="17" y="257"/>
                    <a:pt x="0" y="241"/>
                    <a:pt x="0" y="20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0" name="Freeform 166">
              <a:extLst>
                <a:ext uri="{FF2B5EF4-FFF2-40B4-BE49-F238E27FC236}">
                  <a16:creationId xmlns:a16="http://schemas.microsoft.com/office/drawing/2014/main" id="{F281FA05-0625-2B0D-2657-05BB8BBF41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1246" y="3936145"/>
              <a:ext cx="780451" cy="671505"/>
            </a:xfrm>
            <a:custGeom>
              <a:avLst/>
              <a:gdLst>
                <a:gd name="T0" fmla="*/ 394 w 394"/>
                <a:gd name="T1" fmla="*/ 0 h 339"/>
                <a:gd name="T2" fmla="*/ 394 w 394"/>
                <a:gd name="T3" fmla="*/ 339 h 339"/>
                <a:gd name="T4" fmla="*/ 220 w 394"/>
                <a:gd name="T5" fmla="*/ 339 h 339"/>
                <a:gd name="T6" fmla="*/ 220 w 394"/>
                <a:gd name="T7" fmla="*/ 0 h 339"/>
                <a:gd name="T8" fmla="*/ 394 w 394"/>
                <a:gd name="T9" fmla="*/ 0 h 339"/>
                <a:gd name="T10" fmla="*/ 174 w 394"/>
                <a:gd name="T11" fmla="*/ 0 h 339"/>
                <a:gd name="T12" fmla="*/ 174 w 394"/>
                <a:gd name="T13" fmla="*/ 339 h 339"/>
                <a:gd name="T14" fmla="*/ 0 w 394"/>
                <a:gd name="T15" fmla="*/ 339 h 339"/>
                <a:gd name="T16" fmla="*/ 0 w 394"/>
                <a:gd name="T17" fmla="*/ 0 h 339"/>
                <a:gd name="T18" fmla="*/ 174 w 394"/>
                <a:gd name="T19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339">
                  <a:moveTo>
                    <a:pt x="394" y="0"/>
                  </a:moveTo>
                  <a:lnTo>
                    <a:pt x="394" y="339"/>
                  </a:lnTo>
                  <a:lnTo>
                    <a:pt x="220" y="339"/>
                  </a:lnTo>
                  <a:lnTo>
                    <a:pt x="220" y="0"/>
                  </a:lnTo>
                  <a:lnTo>
                    <a:pt x="394" y="0"/>
                  </a:lnTo>
                  <a:close/>
                  <a:moveTo>
                    <a:pt x="174" y="0"/>
                  </a:moveTo>
                  <a:lnTo>
                    <a:pt x="174" y="339"/>
                  </a:lnTo>
                  <a:lnTo>
                    <a:pt x="0" y="339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1" name="Freeform 167">
              <a:extLst>
                <a:ext uri="{FF2B5EF4-FFF2-40B4-BE49-F238E27FC236}">
                  <a16:creationId xmlns:a16="http://schemas.microsoft.com/office/drawing/2014/main" id="{A2A21990-B0F4-EB9A-CE1E-7F79216CE4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8761" y="3246450"/>
              <a:ext cx="1481667" cy="689332"/>
            </a:xfrm>
            <a:custGeom>
              <a:avLst/>
              <a:gdLst>
                <a:gd name="T0" fmla="*/ 459 w 459"/>
                <a:gd name="T1" fmla="*/ 166 h 214"/>
                <a:gd name="T2" fmla="*/ 431 w 459"/>
                <a:gd name="T3" fmla="*/ 214 h 214"/>
                <a:gd name="T4" fmla="*/ 400 w 459"/>
                <a:gd name="T5" fmla="*/ 214 h 214"/>
                <a:gd name="T6" fmla="*/ 372 w 459"/>
                <a:gd name="T7" fmla="*/ 166 h 214"/>
                <a:gd name="T8" fmla="*/ 372 w 459"/>
                <a:gd name="T9" fmla="*/ 0 h 214"/>
                <a:gd name="T10" fmla="*/ 459 w 459"/>
                <a:gd name="T11" fmla="*/ 0 h 214"/>
                <a:gd name="T12" fmla="*/ 459 w 459"/>
                <a:gd name="T13" fmla="*/ 166 h 214"/>
                <a:gd name="T14" fmla="*/ 351 w 459"/>
                <a:gd name="T15" fmla="*/ 0 h 214"/>
                <a:gd name="T16" fmla="*/ 351 w 459"/>
                <a:gd name="T17" fmla="*/ 214 h 214"/>
                <a:gd name="T18" fmla="*/ 244 w 459"/>
                <a:gd name="T19" fmla="*/ 214 h 214"/>
                <a:gd name="T20" fmla="*/ 244 w 459"/>
                <a:gd name="T21" fmla="*/ 161 h 214"/>
                <a:gd name="T22" fmla="*/ 215 w 459"/>
                <a:gd name="T23" fmla="*/ 161 h 214"/>
                <a:gd name="T24" fmla="*/ 215 w 459"/>
                <a:gd name="T25" fmla="*/ 214 h 214"/>
                <a:gd name="T26" fmla="*/ 109 w 459"/>
                <a:gd name="T27" fmla="*/ 214 h 214"/>
                <a:gd name="T28" fmla="*/ 109 w 459"/>
                <a:gd name="T29" fmla="*/ 0 h 214"/>
                <a:gd name="T30" fmla="*/ 351 w 459"/>
                <a:gd name="T31" fmla="*/ 0 h 214"/>
                <a:gd name="T32" fmla="*/ 87 w 459"/>
                <a:gd name="T33" fmla="*/ 0 h 214"/>
                <a:gd name="T34" fmla="*/ 87 w 459"/>
                <a:gd name="T35" fmla="*/ 166 h 214"/>
                <a:gd name="T36" fmla="*/ 59 w 459"/>
                <a:gd name="T37" fmla="*/ 214 h 214"/>
                <a:gd name="T38" fmla="*/ 28 w 459"/>
                <a:gd name="T39" fmla="*/ 214 h 214"/>
                <a:gd name="T40" fmla="*/ 0 w 459"/>
                <a:gd name="T41" fmla="*/ 166 h 214"/>
                <a:gd name="T42" fmla="*/ 0 w 459"/>
                <a:gd name="T43" fmla="*/ 0 h 214"/>
                <a:gd name="T44" fmla="*/ 87 w 459"/>
                <a:gd name="T4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9" h="214">
                  <a:moveTo>
                    <a:pt x="459" y="166"/>
                  </a:moveTo>
                  <a:cubicBezTo>
                    <a:pt x="459" y="193"/>
                    <a:pt x="450" y="208"/>
                    <a:pt x="431" y="214"/>
                  </a:cubicBezTo>
                  <a:cubicBezTo>
                    <a:pt x="400" y="214"/>
                    <a:pt x="400" y="214"/>
                    <a:pt x="400" y="214"/>
                  </a:cubicBezTo>
                  <a:cubicBezTo>
                    <a:pt x="381" y="208"/>
                    <a:pt x="372" y="193"/>
                    <a:pt x="372" y="166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459" y="0"/>
                    <a:pt x="459" y="0"/>
                    <a:pt x="459" y="0"/>
                  </a:cubicBezTo>
                  <a:lnTo>
                    <a:pt x="459" y="166"/>
                  </a:lnTo>
                  <a:close/>
                  <a:moveTo>
                    <a:pt x="351" y="0"/>
                  </a:moveTo>
                  <a:cubicBezTo>
                    <a:pt x="351" y="214"/>
                    <a:pt x="351" y="214"/>
                    <a:pt x="351" y="214"/>
                  </a:cubicBezTo>
                  <a:cubicBezTo>
                    <a:pt x="244" y="214"/>
                    <a:pt x="244" y="214"/>
                    <a:pt x="244" y="214"/>
                  </a:cubicBezTo>
                  <a:cubicBezTo>
                    <a:pt x="244" y="161"/>
                    <a:pt x="244" y="161"/>
                    <a:pt x="244" y="161"/>
                  </a:cubicBezTo>
                  <a:cubicBezTo>
                    <a:pt x="215" y="161"/>
                    <a:pt x="215" y="161"/>
                    <a:pt x="215" y="161"/>
                  </a:cubicBezTo>
                  <a:cubicBezTo>
                    <a:pt x="215" y="214"/>
                    <a:pt x="215" y="214"/>
                    <a:pt x="215" y="214"/>
                  </a:cubicBezTo>
                  <a:cubicBezTo>
                    <a:pt x="109" y="214"/>
                    <a:pt x="109" y="214"/>
                    <a:pt x="109" y="214"/>
                  </a:cubicBezTo>
                  <a:cubicBezTo>
                    <a:pt x="109" y="0"/>
                    <a:pt x="109" y="0"/>
                    <a:pt x="109" y="0"/>
                  </a:cubicBezTo>
                  <a:lnTo>
                    <a:pt x="351" y="0"/>
                  </a:lnTo>
                  <a:close/>
                  <a:moveTo>
                    <a:pt x="87" y="0"/>
                  </a:moveTo>
                  <a:cubicBezTo>
                    <a:pt x="87" y="166"/>
                    <a:pt x="87" y="166"/>
                    <a:pt x="87" y="166"/>
                  </a:cubicBezTo>
                  <a:cubicBezTo>
                    <a:pt x="87" y="193"/>
                    <a:pt x="78" y="208"/>
                    <a:pt x="59" y="214"/>
                  </a:cubicBezTo>
                  <a:cubicBezTo>
                    <a:pt x="28" y="214"/>
                    <a:pt x="28" y="214"/>
                    <a:pt x="28" y="214"/>
                  </a:cubicBezTo>
                  <a:cubicBezTo>
                    <a:pt x="9" y="208"/>
                    <a:pt x="0" y="193"/>
                    <a:pt x="0" y="16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2" name="Freeform 168">
              <a:extLst>
                <a:ext uri="{FF2B5EF4-FFF2-40B4-BE49-F238E27FC236}">
                  <a16:creationId xmlns:a16="http://schemas.microsoft.com/office/drawing/2014/main" id="{32FE9D87-065B-B830-8196-0B396E51F0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8657" y="2779335"/>
              <a:ext cx="1481667" cy="467477"/>
            </a:xfrm>
            <a:custGeom>
              <a:avLst/>
              <a:gdLst>
                <a:gd name="T0" fmla="*/ 606 w 748"/>
                <a:gd name="T1" fmla="*/ 236 h 236"/>
                <a:gd name="T2" fmla="*/ 606 w 748"/>
                <a:gd name="T3" fmla="*/ 0 h 236"/>
                <a:gd name="T4" fmla="*/ 748 w 748"/>
                <a:gd name="T5" fmla="*/ 0 h 236"/>
                <a:gd name="T6" fmla="*/ 748 w 748"/>
                <a:gd name="T7" fmla="*/ 236 h 236"/>
                <a:gd name="T8" fmla="*/ 606 w 748"/>
                <a:gd name="T9" fmla="*/ 236 h 236"/>
                <a:gd name="T10" fmla="*/ 572 w 748"/>
                <a:gd name="T11" fmla="*/ 0 h 236"/>
                <a:gd name="T12" fmla="*/ 572 w 748"/>
                <a:gd name="T13" fmla="*/ 236 h 236"/>
                <a:gd name="T14" fmla="*/ 178 w 748"/>
                <a:gd name="T15" fmla="*/ 236 h 236"/>
                <a:gd name="T16" fmla="*/ 178 w 748"/>
                <a:gd name="T17" fmla="*/ 0 h 236"/>
                <a:gd name="T18" fmla="*/ 572 w 748"/>
                <a:gd name="T19" fmla="*/ 0 h 236"/>
                <a:gd name="T20" fmla="*/ 142 w 748"/>
                <a:gd name="T21" fmla="*/ 0 h 236"/>
                <a:gd name="T22" fmla="*/ 142 w 748"/>
                <a:gd name="T23" fmla="*/ 236 h 236"/>
                <a:gd name="T24" fmla="*/ 0 w 748"/>
                <a:gd name="T25" fmla="*/ 236 h 236"/>
                <a:gd name="T26" fmla="*/ 0 w 748"/>
                <a:gd name="T27" fmla="*/ 0 h 236"/>
                <a:gd name="T28" fmla="*/ 142 w 748"/>
                <a:gd name="T2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8" h="236">
                  <a:moveTo>
                    <a:pt x="606" y="236"/>
                  </a:moveTo>
                  <a:lnTo>
                    <a:pt x="606" y="0"/>
                  </a:lnTo>
                  <a:lnTo>
                    <a:pt x="748" y="0"/>
                  </a:lnTo>
                  <a:lnTo>
                    <a:pt x="748" y="236"/>
                  </a:lnTo>
                  <a:lnTo>
                    <a:pt x="606" y="236"/>
                  </a:lnTo>
                  <a:close/>
                  <a:moveTo>
                    <a:pt x="572" y="0"/>
                  </a:moveTo>
                  <a:lnTo>
                    <a:pt x="572" y="236"/>
                  </a:lnTo>
                  <a:lnTo>
                    <a:pt x="178" y="236"/>
                  </a:lnTo>
                  <a:lnTo>
                    <a:pt x="178" y="0"/>
                  </a:lnTo>
                  <a:lnTo>
                    <a:pt x="572" y="0"/>
                  </a:lnTo>
                  <a:close/>
                  <a:moveTo>
                    <a:pt x="142" y="0"/>
                  </a:moveTo>
                  <a:lnTo>
                    <a:pt x="142" y="236"/>
                  </a:lnTo>
                  <a:lnTo>
                    <a:pt x="0" y="236"/>
                  </a:lnTo>
                  <a:lnTo>
                    <a:pt x="0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3" name="Freeform 169">
              <a:extLst>
                <a:ext uri="{FF2B5EF4-FFF2-40B4-BE49-F238E27FC236}">
                  <a16:creationId xmlns:a16="http://schemas.microsoft.com/office/drawing/2014/main" id="{51BC69DF-3EA3-D7CC-C12D-D82BD6C42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8657" y="2268279"/>
              <a:ext cx="1481667" cy="511056"/>
            </a:xfrm>
            <a:custGeom>
              <a:avLst/>
              <a:gdLst>
                <a:gd name="T0" fmla="*/ 372 w 459"/>
                <a:gd name="T1" fmla="*/ 159 h 159"/>
                <a:gd name="T2" fmla="*/ 372 w 459"/>
                <a:gd name="T3" fmla="*/ 140 h 159"/>
                <a:gd name="T4" fmla="*/ 351 w 459"/>
                <a:gd name="T5" fmla="*/ 140 h 159"/>
                <a:gd name="T6" fmla="*/ 351 w 459"/>
                <a:gd name="T7" fmla="*/ 159 h 159"/>
                <a:gd name="T8" fmla="*/ 109 w 459"/>
                <a:gd name="T9" fmla="*/ 159 h 159"/>
                <a:gd name="T10" fmla="*/ 109 w 459"/>
                <a:gd name="T11" fmla="*/ 140 h 159"/>
                <a:gd name="T12" fmla="*/ 87 w 459"/>
                <a:gd name="T13" fmla="*/ 140 h 159"/>
                <a:gd name="T14" fmla="*/ 87 w 459"/>
                <a:gd name="T15" fmla="*/ 159 h 159"/>
                <a:gd name="T16" fmla="*/ 0 w 459"/>
                <a:gd name="T17" fmla="*/ 159 h 159"/>
                <a:gd name="T18" fmla="*/ 0 w 459"/>
                <a:gd name="T19" fmla="*/ 92 h 159"/>
                <a:gd name="T20" fmla="*/ 119 w 459"/>
                <a:gd name="T21" fmla="*/ 0 h 159"/>
                <a:gd name="T22" fmla="*/ 341 w 459"/>
                <a:gd name="T23" fmla="*/ 0 h 159"/>
                <a:gd name="T24" fmla="*/ 459 w 459"/>
                <a:gd name="T25" fmla="*/ 92 h 159"/>
                <a:gd name="T26" fmla="*/ 459 w 459"/>
                <a:gd name="T27" fmla="*/ 159 h 159"/>
                <a:gd name="T28" fmla="*/ 372 w 459"/>
                <a:gd name="T2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9" h="159">
                  <a:moveTo>
                    <a:pt x="372" y="159"/>
                  </a:moveTo>
                  <a:cubicBezTo>
                    <a:pt x="372" y="140"/>
                    <a:pt x="372" y="140"/>
                    <a:pt x="372" y="140"/>
                  </a:cubicBezTo>
                  <a:cubicBezTo>
                    <a:pt x="351" y="140"/>
                    <a:pt x="351" y="140"/>
                    <a:pt x="351" y="140"/>
                  </a:cubicBezTo>
                  <a:cubicBezTo>
                    <a:pt x="351" y="159"/>
                    <a:pt x="351" y="159"/>
                    <a:pt x="351" y="159"/>
                  </a:cubicBezTo>
                  <a:cubicBezTo>
                    <a:pt x="109" y="159"/>
                    <a:pt x="109" y="159"/>
                    <a:pt x="109" y="159"/>
                  </a:cubicBezTo>
                  <a:cubicBezTo>
                    <a:pt x="109" y="140"/>
                    <a:pt x="109" y="140"/>
                    <a:pt x="109" y="140"/>
                  </a:cubicBezTo>
                  <a:cubicBezTo>
                    <a:pt x="87" y="140"/>
                    <a:pt x="87" y="140"/>
                    <a:pt x="87" y="140"/>
                  </a:cubicBezTo>
                  <a:cubicBezTo>
                    <a:pt x="87" y="159"/>
                    <a:pt x="87" y="159"/>
                    <a:pt x="87" y="15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31"/>
                    <a:pt x="40" y="0"/>
                    <a:pt x="119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420" y="0"/>
                    <a:pt x="459" y="31"/>
                    <a:pt x="459" y="92"/>
                  </a:cubicBezTo>
                  <a:cubicBezTo>
                    <a:pt x="459" y="159"/>
                    <a:pt x="459" y="159"/>
                    <a:pt x="459" y="159"/>
                  </a:cubicBezTo>
                  <a:lnTo>
                    <a:pt x="372" y="1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4" name="Freeform 170">
              <a:extLst>
                <a:ext uri="{FF2B5EF4-FFF2-40B4-BE49-F238E27FC236}">
                  <a16:creationId xmlns:a16="http://schemas.microsoft.com/office/drawing/2014/main" id="{59F1C05C-E8F2-234A-5A56-BFE853D8D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538" y="1580927"/>
              <a:ext cx="610099" cy="655659"/>
            </a:xfrm>
            <a:custGeom>
              <a:avLst/>
              <a:gdLst>
                <a:gd name="T0" fmla="*/ 189 w 189"/>
                <a:gd name="T1" fmla="*/ 98 h 204"/>
                <a:gd name="T2" fmla="*/ 161 w 189"/>
                <a:gd name="T3" fmla="*/ 171 h 204"/>
                <a:gd name="T4" fmla="*/ 95 w 189"/>
                <a:gd name="T5" fmla="*/ 204 h 204"/>
                <a:gd name="T6" fmla="*/ 28 w 189"/>
                <a:gd name="T7" fmla="*/ 171 h 204"/>
                <a:gd name="T8" fmla="*/ 0 w 189"/>
                <a:gd name="T9" fmla="*/ 98 h 204"/>
                <a:gd name="T10" fmla="*/ 28 w 189"/>
                <a:gd name="T11" fmla="*/ 28 h 204"/>
                <a:gd name="T12" fmla="*/ 95 w 189"/>
                <a:gd name="T13" fmla="*/ 0 h 204"/>
                <a:gd name="T14" fmla="*/ 161 w 189"/>
                <a:gd name="T15" fmla="*/ 28 h 204"/>
                <a:gd name="T16" fmla="*/ 189 w 189"/>
                <a:gd name="T17" fmla="*/ 9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204">
                  <a:moveTo>
                    <a:pt x="189" y="98"/>
                  </a:moveTo>
                  <a:cubicBezTo>
                    <a:pt x="189" y="125"/>
                    <a:pt x="180" y="150"/>
                    <a:pt x="161" y="171"/>
                  </a:cubicBezTo>
                  <a:cubicBezTo>
                    <a:pt x="143" y="193"/>
                    <a:pt x="121" y="204"/>
                    <a:pt x="95" y="204"/>
                  </a:cubicBezTo>
                  <a:cubicBezTo>
                    <a:pt x="69" y="204"/>
                    <a:pt x="47" y="193"/>
                    <a:pt x="28" y="171"/>
                  </a:cubicBezTo>
                  <a:cubicBezTo>
                    <a:pt x="9" y="150"/>
                    <a:pt x="0" y="125"/>
                    <a:pt x="0" y="98"/>
                  </a:cubicBezTo>
                  <a:cubicBezTo>
                    <a:pt x="0" y="71"/>
                    <a:pt x="9" y="48"/>
                    <a:pt x="28" y="28"/>
                  </a:cubicBezTo>
                  <a:cubicBezTo>
                    <a:pt x="46" y="9"/>
                    <a:pt x="68" y="0"/>
                    <a:pt x="95" y="0"/>
                  </a:cubicBezTo>
                  <a:cubicBezTo>
                    <a:pt x="121" y="0"/>
                    <a:pt x="143" y="9"/>
                    <a:pt x="161" y="28"/>
                  </a:cubicBezTo>
                  <a:cubicBezTo>
                    <a:pt x="180" y="48"/>
                    <a:pt x="189" y="71"/>
                    <a:pt x="189" y="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20302E49-94D8-EDE8-97DB-8CAE709FB33E}"/>
              </a:ext>
            </a:extLst>
          </p:cNvPr>
          <p:cNvGrpSpPr/>
          <p:nvPr/>
        </p:nvGrpSpPr>
        <p:grpSpPr>
          <a:xfrm>
            <a:off x="4755669" y="4088226"/>
            <a:ext cx="233642" cy="247306"/>
            <a:chOff x="2318657" y="1580927"/>
            <a:chExt cx="1481771" cy="3852731"/>
          </a:xfrm>
          <a:solidFill>
            <a:srgbClr val="548235"/>
          </a:solidFill>
        </p:grpSpPr>
        <p:sp>
          <p:nvSpPr>
            <p:cNvPr id="286" name="Freeform 164">
              <a:extLst>
                <a:ext uri="{FF2B5EF4-FFF2-40B4-BE49-F238E27FC236}">
                  <a16:creationId xmlns:a16="http://schemas.microsoft.com/office/drawing/2014/main" id="{22673DE8-CAE1-7879-8B92-3328AE889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246" y="4607647"/>
              <a:ext cx="344665" cy="826011"/>
            </a:xfrm>
            <a:custGeom>
              <a:avLst/>
              <a:gdLst>
                <a:gd name="T0" fmla="*/ 107 w 107"/>
                <a:gd name="T1" fmla="*/ 0 h 257"/>
                <a:gd name="T2" fmla="*/ 107 w 107"/>
                <a:gd name="T3" fmla="*/ 208 h 257"/>
                <a:gd name="T4" fmla="*/ 53 w 107"/>
                <a:gd name="T5" fmla="*/ 257 h 257"/>
                <a:gd name="T6" fmla="*/ 0 w 107"/>
                <a:gd name="T7" fmla="*/ 208 h 257"/>
                <a:gd name="T8" fmla="*/ 0 w 107"/>
                <a:gd name="T9" fmla="*/ 0 h 257"/>
                <a:gd name="T10" fmla="*/ 107 w 107"/>
                <a:gd name="T1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57">
                  <a:moveTo>
                    <a:pt x="107" y="0"/>
                  </a:moveTo>
                  <a:cubicBezTo>
                    <a:pt x="107" y="208"/>
                    <a:pt x="107" y="208"/>
                    <a:pt x="107" y="208"/>
                  </a:cubicBezTo>
                  <a:cubicBezTo>
                    <a:pt x="107" y="241"/>
                    <a:pt x="89" y="257"/>
                    <a:pt x="53" y="257"/>
                  </a:cubicBezTo>
                  <a:cubicBezTo>
                    <a:pt x="18" y="257"/>
                    <a:pt x="0" y="241"/>
                    <a:pt x="0" y="20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" name="Freeform 165">
              <a:extLst>
                <a:ext uri="{FF2B5EF4-FFF2-40B4-BE49-F238E27FC236}">
                  <a16:creationId xmlns:a16="http://schemas.microsoft.com/office/drawing/2014/main" id="{096956FF-6A59-CCCB-8CB6-15427B8F6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7031" y="4607647"/>
              <a:ext cx="344665" cy="826011"/>
            </a:xfrm>
            <a:custGeom>
              <a:avLst/>
              <a:gdLst>
                <a:gd name="T0" fmla="*/ 107 w 107"/>
                <a:gd name="T1" fmla="*/ 0 h 257"/>
                <a:gd name="T2" fmla="*/ 107 w 107"/>
                <a:gd name="T3" fmla="*/ 208 h 257"/>
                <a:gd name="T4" fmla="*/ 53 w 107"/>
                <a:gd name="T5" fmla="*/ 257 h 257"/>
                <a:gd name="T6" fmla="*/ 0 w 107"/>
                <a:gd name="T7" fmla="*/ 208 h 257"/>
                <a:gd name="T8" fmla="*/ 0 w 107"/>
                <a:gd name="T9" fmla="*/ 0 h 257"/>
                <a:gd name="T10" fmla="*/ 107 w 107"/>
                <a:gd name="T1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57">
                  <a:moveTo>
                    <a:pt x="107" y="0"/>
                  </a:moveTo>
                  <a:cubicBezTo>
                    <a:pt x="107" y="208"/>
                    <a:pt x="107" y="208"/>
                    <a:pt x="107" y="208"/>
                  </a:cubicBezTo>
                  <a:cubicBezTo>
                    <a:pt x="107" y="241"/>
                    <a:pt x="89" y="257"/>
                    <a:pt x="53" y="257"/>
                  </a:cubicBezTo>
                  <a:cubicBezTo>
                    <a:pt x="17" y="257"/>
                    <a:pt x="0" y="241"/>
                    <a:pt x="0" y="20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Freeform 166">
              <a:extLst>
                <a:ext uri="{FF2B5EF4-FFF2-40B4-BE49-F238E27FC236}">
                  <a16:creationId xmlns:a16="http://schemas.microsoft.com/office/drawing/2014/main" id="{8DD25AAB-CB5D-F806-D7D5-C2C5B11D76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1246" y="3936145"/>
              <a:ext cx="780451" cy="671505"/>
            </a:xfrm>
            <a:custGeom>
              <a:avLst/>
              <a:gdLst>
                <a:gd name="T0" fmla="*/ 394 w 394"/>
                <a:gd name="T1" fmla="*/ 0 h 339"/>
                <a:gd name="T2" fmla="*/ 394 w 394"/>
                <a:gd name="T3" fmla="*/ 339 h 339"/>
                <a:gd name="T4" fmla="*/ 220 w 394"/>
                <a:gd name="T5" fmla="*/ 339 h 339"/>
                <a:gd name="T6" fmla="*/ 220 w 394"/>
                <a:gd name="T7" fmla="*/ 0 h 339"/>
                <a:gd name="T8" fmla="*/ 394 w 394"/>
                <a:gd name="T9" fmla="*/ 0 h 339"/>
                <a:gd name="T10" fmla="*/ 174 w 394"/>
                <a:gd name="T11" fmla="*/ 0 h 339"/>
                <a:gd name="T12" fmla="*/ 174 w 394"/>
                <a:gd name="T13" fmla="*/ 339 h 339"/>
                <a:gd name="T14" fmla="*/ 0 w 394"/>
                <a:gd name="T15" fmla="*/ 339 h 339"/>
                <a:gd name="T16" fmla="*/ 0 w 394"/>
                <a:gd name="T17" fmla="*/ 0 h 339"/>
                <a:gd name="T18" fmla="*/ 174 w 394"/>
                <a:gd name="T19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339">
                  <a:moveTo>
                    <a:pt x="394" y="0"/>
                  </a:moveTo>
                  <a:lnTo>
                    <a:pt x="394" y="339"/>
                  </a:lnTo>
                  <a:lnTo>
                    <a:pt x="220" y="339"/>
                  </a:lnTo>
                  <a:lnTo>
                    <a:pt x="220" y="0"/>
                  </a:lnTo>
                  <a:lnTo>
                    <a:pt x="394" y="0"/>
                  </a:lnTo>
                  <a:close/>
                  <a:moveTo>
                    <a:pt x="174" y="0"/>
                  </a:moveTo>
                  <a:lnTo>
                    <a:pt x="174" y="339"/>
                  </a:lnTo>
                  <a:lnTo>
                    <a:pt x="0" y="339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Freeform 167">
              <a:extLst>
                <a:ext uri="{FF2B5EF4-FFF2-40B4-BE49-F238E27FC236}">
                  <a16:creationId xmlns:a16="http://schemas.microsoft.com/office/drawing/2014/main" id="{25F31B28-DD7C-7034-B977-51891ACFC5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8761" y="3246450"/>
              <a:ext cx="1481667" cy="689332"/>
            </a:xfrm>
            <a:custGeom>
              <a:avLst/>
              <a:gdLst>
                <a:gd name="T0" fmla="*/ 459 w 459"/>
                <a:gd name="T1" fmla="*/ 166 h 214"/>
                <a:gd name="T2" fmla="*/ 431 w 459"/>
                <a:gd name="T3" fmla="*/ 214 h 214"/>
                <a:gd name="T4" fmla="*/ 400 w 459"/>
                <a:gd name="T5" fmla="*/ 214 h 214"/>
                <a:gd name="T6" fmla="*/ 372 w 459"/>
                <a:gd name="T7" fmla="*/ 166 h 214"/>
                <a:gd name="T8" fmla="*/ 372 w 459"/>
                <a:gd name="T9" fmla="*/ 0 h 214"/>
                <a:gd name="T10" fmla="*/ 459 w 459"/>
                <a:gd name="T11" fmla="*/ 0 h 214"/>
                <a:gd name="T12" fmla="*/ 459 w 459"/>
                <a:gd name="T13" fmla="*/ 166 h 214"/>
                <a:gd name="T14" fmla="*/ 351 w 459"/>
                <a:gd name="T15" fmla="*/ 0 h 214"/>
                <a:gd name="T16" fmla="*/ 351 w 459"/>
                <a:gd name="T17" fmla="*/ 214 h 214"/>
                <a:gd name="T18" fmla="*/ 244 w 459"/>
                <a:gd name="T19" fmla="*/ 214 h 214"/>
                <a:gd name="T20" fmla="*/ 244 w 459"/>
                <a:gd name="T21" fmla="*/ 161 h 214"/>
                <a:gd name="T22" fmla="*/ 215 w 459"/>
                <a:gd name="T23" fmla="*/ 161 h 214"/>
                <a:gd name="T24" fmla="*/ 215 w 459"/>
                <a:gd name="T25" fmla="*/ 214 h 214"/>
                <a:gd name="T26" fmla="*/ 109 w 459"/>
                <a:gd name="T27" fmla="*/ 214 h 214"/>
                <a:gd name="T28" fmla="*/ 109 w 459"/>
                <a:gd name="T29" fmla="*/ 0 h 214"/>
                <a:gd name="T30" fmla="*/ 351 w 459"/>
                <a:gd name="T31" fmla="*/ 0 h 214"/>
                <a:gd name="T32" fmla="*/ 87 w 459"/>
                <a:gd name="T33" fmla="*/ 0 h 214"/>
                <a:gd name="T34" fmla="*/ 87 w 459"/>
                <a:gd name="T35" fmla="*/ 166 h 214"/>
                <a:gd name="T36" fmla="*/ 59 w 459"/>
                <a:gd name="T37" fmla="*/ 214 h 214"/>
                <a:gd name="T38" fmla="*/ 28 w 459"/>
                <a:gd name="T39" fmla="*/ 214 h 214"/>
                <a:gd name="T40" fmla="*/ 0 w 459"/>
                <a:gd name="T41" fmla="*/ 166 h 214"/>
                <a:gd name="T42" fmla="*/ 0 w 459"/>
                <a:gd name="T43" fmla="*/ 0 h 214"/>
                <a:gd name="T44" fmla="*/ 87 w 459"/>
                <a:gd name="T4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9" h="214">
                  <a:moveTo>
                    <a:pt x="459" y="166"/>
                  </a:moveTo>
                  <a:cubicBezTo>
                    <a:pt x="459" y="193"/>
                    <a:pt x="450" y="208"/>
                    <a:pt x="431" y="214"/>
                  </a:cubicBezTo>
                  <a:cubicBezTo>
                    <a:pt x="400" y="214"/>
                    <a:pt x="400" y="214"/>
                    <a:pt x="400" y="214"/>
                  </a:cubicBezTo>
                  <a:cubicBezTo>
                    <a:pt x="381" y="208"/>
                    <a:pt x="372" y="193"/>
                    <a:pt x="372" y="166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459" y="0"/>
                    <a:pt x="459" y="0"/>
                    <a:pt x="459" y="0"/>
                  </a:cubicBezTo>
                  <a:lnTo>
                    <a:pt x="459" y="166"/>
                  </a:lnTo>
                  <a:close/>
                  <a:moveTo>
                    <a:pt x="351" y="0"/>
                  </a:moveTo>
                  <a:cubicBezTo>
                    <a:pt x="351" y="214"/>
                    <a:pt x="351" y="214"/>
                    <a:pt x="351" y="214"/>
                  </a:cubicBezTo>
                  <a:cubicBezTo>
                    <a:pt x="244" y="214"/>
                    <a:pt x="244" y="214"/>
                    <a:pt x="244" y="214"/>
                  </a:cubicBezTo>
                  <a:cubicBezTo>
                    <a:pt x="244" y="161"/>
                    <a:pt x="244" y="161"/>
                    <a:pt x="244" y="161"/>
                  </a:cubicBezTo>
                  <a:cubicBezTo>
                    <a:pt x="215" y="161"/>
                    <a:pt x="215" y="161"/>
                    <a:pt x="215" y="161"/>
                  </a:cubicBezTo>
                  <a:cubicBezTo>
                    <a:pt x="215" y="214"/>
                    <a:pt x="215" y="214"/>
                    <a:pt x="215" y="214"/>
                  </a:cubicBezTo>
                  <a:cubicBezTo>
                    <a:pt x="109" y="214"/>
                    <a:pt x="109" y="214"/>
                    <a:pt x="109" y="214"/>
                  </a:cubicBezTo>
                  <a:cubicBezTo>
                    <a:pt x="109" y="0"/>
                    <a:pt x="109" y="0"/>
                    <a:pt x="109" y="0"/>
                  </a:cubicBezTo>
                  <a:lnTo>
                    <a:pt x="351" y="0"/>
                  </a:lnTo>
                  <a:close/>
                  <a:moveTo>
                    <a:pt x="87" y="0"/>
                  </a:moveTo>
                  <a:cubicBezTo>
                    <a:pt x="87" y="166"/>
                    <a:pt x="87" y="166"/>
                    <a:pt x="87" y="166"/>
                  </a:cubicBezTo>
                  <a:cubicBezTo>
                    <a:pt x="87" y="193"/>
                    <a:pt x="78" y="208"/>
                    <a:pt x="59" y="214"/>
                  </a:cubicBezTo>
                  <a:cubicBezTo>
                    <a:pt x="28" y="214"/>
                    <a:pt x="28" y="214"/>
                    <a:pt x="28" y="214"/>
                  </a:cubicBezTo>
                  <a:cubicBezTo>
                    <a:pt x="9" y="208"/>
                    <a:pt x="0" y="193"/>
                    <a:pt x="0" y="16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0" name="Freeform 168">
              <a:extLst>
                <a:ext uri="{FF2B5EF4-FFF2-40B4-BE49-F238E27FC236}">
                  <a16:creationId xmlns:a16="http://schemas.microsoft.com/office/drawing/2014/main" id="{FD1399D9-17F4-45AA-4BEF-DAB0660593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8657" y="2779335"/>
              <a:ext cx="1481667" cy="467477"/>
            </a:xfrm>
            <a:custGeom>
              <a:avLst/>
              <a:gdLst>
                <a:gd name="T0" fmla="*/ 606 w 748"/>
                <a:gd name="T1" fmla="*/ 236 h 236"/>
                <a:gd name="T2" fmla="*/ 606 w 748"/>
                <a:gd name="T3" fmla="*/ 0 h 236"/>
                <a:gd name="T4" fmla="*/ 748 w 748"/>
                <a:gd name="T5" fmla="*/ 0 h 236"/>
                <a:gd name="T6" fmla="*/ 748 w 748"/>
                <a:gd name="T7" fmla="*/ 236 h 236"/>
                <a:gd name="T8" fmla="*/ 606 w 748"/>
                <a:gd name="T9" fmla="*/ 236 h 236"/>
                <a:gd name="T10" fmla="*/ 572 w 748"/>
                <a:gd name="T11" fmla="*/ 0 h 236"/>
                <a:gd name="T12" fmla="*/ 572 w 748"/>
                <a:gd name="T13" fmla="*/ 236 h 236"/>
                <a:gd name="T14" fmla="*/ 178 w 748"/>
                <a:gd name="T15" fmla="*/ 236 h 236"/>
                <a:gd name="T16" fmla="*/ 178 w 748"/>
                <a:gd name="T17" fmla="*/ 0 h 236"/>
                <a:gd name="T18" fmla="*/ 572 w 748"/>
                <a:gd name="T19" fmla="*/ 0 h 236"/>
                <a:gd name="T20" fmla="*/ 142 w 748"/>
                <a:gd name="T21" fmla="*/ 0 h 236"/>
                <a:gd name="T22" fmla="*/ 142 w 748"/>
                <a:gd name="T23" fmla="*/ 236 h 236"/>
                <a:gd name="T24" fmla="*/ 0 w 748"/>
                <a:gd name="T25" fmla="*/ 236 h 236"/>
                <a:gd name="T26" fmla="*/ 0 w 748"/>
                <a:gd name="T27" fmla="*/ 0 h 236"/>
                <a:gd name="T28" fmla="*/ 142 w 748"/>
                <a:gd name="T2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8" h="236">
                  <a:moveTo>
                    <a:pt x="606" y="236"/>
                  </a:moveTo>
                  <a:lnTo>
                    <a:pt x="606" y="0"/>
                  </a:lnTo>
                  <a:lnTo>
                    <a:pt x="748" y="0"/>
                  </a:lnTo>
                  <a:lnTo>
                    <a:pt x="748" y="236"/>
                  </a:lnTo>
                  <a:lnTo>
                    <a:pt x="606" y="236"/>
                  </a:lnTo>
                  <a:close/>
                  <a:moveTo>
                    <a:pt x="572" y="0"/>
                  </a:moveTo>
                  <a:lnTo>
                    <a:pt x="572" y="236"/>
                  </a:lnTo>
                  <a:lnTo>
                    <a:pt x="178" y="236"/>
                  </a:lnTo>
                  <a:lnTo>
                    <a:pt x="178" y="0"/>
                  </a:lnTo>
                  <a:lnTo>
                    <a:pt x="572" y="0"/>
                  </a:lnTo>
                  <a:close/>
                  <a:moveTo>
                    <a:pt x="142" y="0"/>
                  </a:moveTo>
                  <a:lnTo>
                    <a:pt x="142" y="236"/>
                  </a:lnTo>
                  <a:lnTo>
                    <a:pt x="0" y="236"/>
                  </a:lnTo>
                  <a:lnTo>
                    <a:pt x="0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Freeform 169">
              <a:extLst>
                <a:ext uri="{FF2B5EF4-FFF2-40B4-BE49-F238E27FC236}">
                  <a16:creationId xmlns:a16="http://schemas.microsoft.com/office/drawing/2014/main" id="{0CEF7ECC-9125-CF42-79B1-753221EAA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8657" y="2268279"/>
              <a:ext cx="1481667" cy="511056"/>
            </a:xfrm>
            <a:custGeom>
              <a:avLst/>
              <a:gdLst>
                <a:gd name="T0" fmla="*/ 372 w 459"/>
                <a:gd name="T1" fmla="*/ 159 h 159"/>
                <a:gd name="T2" fmla="*/ 372 w 459"/>
                <a:gd name="T3" fmla="*/ 140 h 159"/>
                <a:gd name="T4" fmla="*/ 351 w 459"/>
                <a:gd name="T5" fmla="*/ 140 h 159"/>
                <a:gd name="T6" fmla="*/ 351 w 459"/>
                <a:gd name="T7" fmla="*/ 159 h 159"/>
                <a:gd name="T8" fmla="*/ 109 w 459"/>
                <a:gd name="T9" fmla="*/ 159 h 159"/>
                <a:gd name="T10" fmla="*/ 109 w 459"/>
                <a:gd name="T11" fmla="*/ 140 h 159"/>
                <a:gd name="T12" fmla="*/ 87 w 459"/>
                <a:gd name="T13" fmla="*/ 140 h 159"/>
                <a:gd name="T14" fmla="*/ 87 w 459"/>
                <a:gd name="T15" fmla="*/ 159 h 159"/>
                <a:gd name="T16" fmla="*/ 0 w 459"/>
                <a:gd name="T17" fmla="*/ 159 h 159"/>
                <a:gd name="T18" fmla="*/ 0 w 459"/>
                <a:gd name="T19" fmla="*/ 92 h 159"/>
                <a:gd name="T20" fmla="*/ 119 w 459"/>
                <a:gd name="T21" fmla="*/ 0 h 159"/>
                <a:gd name="T22" fmla="*/ 341 w 459"/>
                <a:gd name="T23" fmla="*/ 0 h 159"/>
                <a:gd name="T24" fmla="*/ 459 w 459"/>
                <a:gd name="T25" fmla="*/ 92 h 159"/>
                <a:gd name="T26" fmla="*/ 459 w 459"/>
                <a:gd name="T27" fmla="*/ 159 h 159"/>
                <a:gd name="T28" fmla="*/ 372 w 459"/>
                <a:gd name="T2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9" h="159">
                  <a:moveTo>
                    <a:pt x="372" y="159"/>
                  </a:moveTo>
                  <a:cubicBezTo>
                    <a:pt x="372" y="140"/>
                    <a:pt x="372" y="140"/>
                    <a:pt x="372" y="140"/>
                  </a:cubicBezTo>
                  <a:cubicBezTo>
                    <a:pt x="351" y="140"/>
                    <a:pt x="351" y="140"/>
                    <a:pt x="351" y="140"/>
                  </a:cubicBezTo>
                  <a:cubicBezTo>
                    <a:pt x="351" y="159"/>
                    <a:pt x="351" y="159"/>
                    <a:pt x="351" y="159"/>
                  </a:cubicBezTo>
                  <a:cubicBezTo>
                    <a:pt x="109" y="159"/>
                    <a:pt x="109" y="159"/>
                    <a:pt x="109" y="159"/>
                  </a:cubicBezTo>
                  <a:cubicBezTo>
                    <a:pt x="109" y="140"/>
                    <a:pt x="109" y="140"/>
                    <a:pt x="109" y="140"/>
                  </a:cubicBezTo>
                  <a:cubicBezTo>
                    <a:pt x="87" y="140"/>
                    <a:pt x="87" y="140"/>
                    <a:pt x="87" y="140"/>
                  </a:cubicBezTo>
                  <a:cubicBezTo>
                    <a:pt x="87" y="159"/>
                    <a:pt x="87" y="159"/>
                    <a:pt x="87" y="15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31"/>
                    <a:pt x="40" y="0"/>
                    <a:pt x="119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420" y="0"/>
                    <a:pt x="459" y="31"/>
                    <a:pt x="459" y="92"/>
                  </a:cubicBezTo>
                  <a:cubicBezTo>
                    <a:pt x="459" y="159"/>
                    <a:pt x="459" y="159"/>
                    <a:pt x="459" y="159"/>
                  </a:cubicBezTo>
                  <a:lnTo>
                    <a:pt x="372" y="1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3" name="Freeform 170">
              <a:extLst>
                <a:ext uri="{FF2B5EF4-FFF2-40B4-BE49-F238E27FC236}">
                  <a16:creationId xmlns:a16="http://schemas.microsoft.com/office/drawing/2014/main" id="{8DE6015A-9E1B-4763-CB86-65AB4997F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538" y="1580927"/>
              <a:ext cx="610099" cy="655659"/>
            </a:xfrm>
            <a:custGeom>
              <a:avLst/>
              <a:gdLst>
                <a:gd name="T0" fmla="*/ 189 w 189"/>
                <a:gd name="T1" fmla="*/ 98 h 204"/>
                <a:gd name="T2" fmla="*/ 161 w 189"/>
                <a:gd name="T3" fmla="*/ 171 h 204"/>
                <a:gd name="T4" fmla="*/ 95 w 189"/>
                <a:gd name="T5" fmla="*/ 204 h 204"/>
                <a:gd name="T6" fmla="*/ 28 w 189"/>
                <a:gd name="T7" fmla="*/ 171 h 204"/>
                <a:gd name="T8" fmla="*/ 0 w 189"/>
                <a:gd name="T9" fmla="*/ 98 h 204"/>
                <a:gd name="T10" fmla="*/ 28 w 189"/>
                <a:gd name="T11" fmla="*/ 28 h 204"/>
                <a:gd name="T12" fmla="*/ 95 w 189"/>
                <a:gd name="T13" fmla="*/ 0 h 204"/>
                <a:gd name="T14" fmla="*/ 161 w 189"/>
                <a:gd name="T15" fmla="*/ 28 h 204"/>
                <a:gd name="T16" fmla="*/ 189 w 189"/>
                <a:gd name="T17" fmla="*/ 9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204">
                  <a:moveTo>
                    <a:pt x="189" y="98"/>
                  </a:moveTo>
                  <a:cubicBezTo>
                    <a:pt x="189" y="125"/>
                    <a:pt x="180" y="150"/>
                    <a:pt x="161" y="171"/>
                  </a:cubicBezTo>
                  <a:cubicBezTo>
                    <a:pt x="143" y="193"/>
                    <a:pt x="121" y="204"/>
                    <a:pt x="95" y="204"/>
                  </a:cubicBezTo>
                  <a:cubicBezTo>
                    <a:pt x="69" y="204"/>
                    <a:pt x="47" y="193"/>
                    <a:pt x="28" y="171"/>
                  </a:cubicBezTo>
                  <a:cubicBezTo>
                    <a:pt x="9" y="150"/>
                    <a:pt x="0" y="125"/>
                    <a:pt x="0" y="98"/>
                  </a:cubicBezTo>
                  <a:cubicBezTo>
                    <a:pt x="0" y="71"/>
                    <a:pt x="9" y="48"/>
                    <a:pt x="28" y="28"/>
                  </a:cubicBezTo>
                  <a:cubicBezTo>
                    <a:pt x="46" y="9"/>
                    <a:pt x="68" y="0"/>
                    <a:pt x="95" y="0"/>
                  </a:cubicBezTo>
                  <a:cubicBezTo>
                    <a:pt x="121" y="0"/>
                    <a:pt x="143" y="9"/>
                    <a:pt x="161" y="28"/>
                  </a:cubicBezTo>
                  <a:cubicBezTo>
                    <a:pt x="180" y="48"/>
                    <a:pt x="189" y="71"/>
                    <a:pt x="189" y="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778A74C2-140C-5503-9454-829921DE5CAE}"/>
              </a:ext>
            </a:extLst>
          </p:cNvPr>
          <p:cNvGrpSpPr/>
          <p:nvPr/>
        </p:nvGrpSpPr>
        <p:grpSpPr>
          <a:xfrm>
            <a:off x="4763157" y="3788957"/>
            <a:ext cx="233642" cy="247306"/>
            <a:chOff x="2318657" y="1580927"/>
            <a:chExt cx="1481771" cy="3852731"/>
          </a:xfrm>
          <a:solidFill>
            <a:srgbClr val="548235"/>
          </a:solidFill>
        </p:grpSpPr>
        <p:sp>
          <p:nvSpPr>
            <p:cNvPr id="295" name="Freeform 164">
              <a:extLst>
                <a:ext uri="{FF2B5EF4-FFF2-40B4-BE49-F238E27FC236}">
                  <a16:creationId xmlns:a16="http://schemas.microsoft.com/office/drawing/2014/main" id="{F2012117-1D4B-9160-EDF5-D084F0400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246" y="4607647"/>
              <a:ext cx="344665" cy="826011"/>
            </a:xfrm>
            <a:custGeom>
              <a:avLst/>
              <a:gdLst>
                <a:gd name="T0" fmla="*/ 107 w 107"/>
                <a:gd name="T1" fmla="*/ 0 h 257"/>
                <a:gd name="T2" fmla="*/ 107 w 107"/>
                <a:gd name="T3" fmla="*/ 208 h 257"/>
                <a:gd name="T4" fmla="*/ 53 w 107"/>
                <a:gd name="T5" fmla="*/ 257 h 257"/>
                <a:gd name="T6" fmla="*/ 0 w 107"/>
                <a:gd name="T7" fmla="*/ 208 h 257"/>
                <a:gd name="T8" fmla="*/ 0 w 107"/>
                <a:gd name="T9" fmla="*/ 0 h 257"/>
                <a:gd name="T10" fmla="*/ 107 w 107"/>
                <a:gd name="T1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57">
                  <a:moveTo>
                    <a:pt x="107" y="0"/>
                  </a:moveTo>
                  <a:cubicBezTo>
                    <a:pt x="107" y="208"/>
                    <a:pt x="107" y="208"/>
                    <a:pt x="107" y="208"/>
                  </a:cubicBezTo>
                  <a:cubicBezTo>
                    <a:pt x="107" y="241"/>
                    <a:pt x="89" y="257"/>
                    <a:pt x="53" y="257"/>
                  </a:cubicBezTo>
                  <a:cubicBezTo>
                    <a:pt x="18" y="257"/>
                    <a:pt x="0" y="241"/>
                    <a:pt x="0" y="20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6" name="Freeform 165">
              <a:extLst>
                <a:ext uri="{FF2B5EF4-FFF2-40B4-BE49-F238E27FC236}">
                  <a16:creationId xmlns:a16="http://schemas.microsoft.com/office/drawing/2014/main" id="{386AAA2B-1A39-72FA-03ED-19294198D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7031" y="4607647"/>
              <a:ext cx="344665" cy="826011"/>
            </a:xfrm>
            <a:custGeom>
              <a:avLst/>
              <a:gdLst>
                <a:gd name="T0" fmla="*/ 107 w 107"/>
                <a:gd name="T1" fmla="*/ 0 h 257"/>
                <a:gd name="T2" fmla="*/ 107 w 107"/>
                <a:gd name="T3" fmla="*/ 208 h 257"/>
                <a:gd name="T4" fmla="*/ 53 w 107"/>
                <a:gd name="T5" fmla="*/ 257 h 257"/>
                <a:gd name="T6" fmla="*/ 0 w 107"/>
                <a:gd name="T7" fmla="*/ 208 h 257"/>
                <a:gd name="T8" fmla="*/ 0 w 107"/>
                <a:gd name="T9" fmla="*/ 0 h 257"/>
                <a:gd name="T10" fmla="*/ 107 w 107"/>
                <a:gd name="T1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57">
                  <a:moveTo>
                    <a:pt x="107" y="0"/>
                  </a:moveTo>
                  <a:cubicBezTo>
                    <a:pt x="107" y="208"/>
                    <a:pt x="107" y="208"/>
                    <a:pt x="107" y="208"/>
                  </a:cubicBezTo>
                  <a:cubicBezTo>
                    <a:pt x="107" y="241"/>
                    <a:pt x="89" y="257"/>
                    <a:pt x="53" y="257"/>
                  </a:cubicBezTo>
                  <a:cubicBezTo>
                    <a:pt x="17" y="257"/>
                    <a:pt x="0" y="241"/>
                    <a:pt x="0" y="20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7" name="Freeform 166">
              <a:extLst>
                <a:ext uri="{FF2B5EF4-FFF2-40B4-BE49-F238E27FC236}">
                  <a16:creationId xmlns:a16="http://schemas.microsoft.com/office/drawing/2014/main" id="{D66082CD-BE48-98D7-93AB-8BD62DF55D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1246" y="3936145"/>
              <a:ext cx="780451" cy="671505"/>
            </a:xfrm>
            <a:custGeom>
              <a:avLst/>
              <a:gdLst>
                <a:gd name="T0" fmla="*/ 394 w 394"/>
                <a:gd name="T1" fmla="*/ 0 h 339"/>
                <a:gd name="T2" fmla="*/ 394 w 394"/>
                <a:gd name="T3" fmla="*/ 339 h 339"/>
                <a:gd name="T4" fmla="*/ 220 w 394"/>
                <a:gd name="T5" fmla="*/ 339 h 339"/>
                <a:gd name="T6" fmla="*/ 220 w 394"/>
                <a:gd name="T7" fmla="*/ 0 h 339"/>
                <a:gd name="T8" fmla="*/ 394 w 394"/>
                <a:gd name="T9" fmla="*/ 0 h 339"/>
                <a:gd name="T10" fmla="*/ 174 w 394"/>
                <a:gd name="T11" fmla="*/ 0 h 339"/>
                <a:gd name="T12" fmla="*/ 174 w 394"/>
                <a:gd name="T13" fmla="*/ 339 h 339"/>
                <a:gd name="T14" fmla="*/ 0 w 394"/>
                <a:gd name="T15" fmla="*/ 339 h 339"/>
                <a:gd name="T16" fmla="*/ 0 w 394"/>
                <a:gd name="T17" fmla="*/ 0 h 339"/>
                <a:gd name="T18" fmla="*/ 174 w 394"/>
                <a:gd name="T19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339">
                  <a:moveTo>
                    <a:pt x="394" y="0"/>
                  </a:moveTo>
                  <a:lnTo>
                    <a:pt x="394" y="339"/>
                  </a:lnTo>
                  <a:lnTo>
                    <a:pt x="220" y="339"/>
                  </a:lnTo>
                  <a:lnTo>
                    <a:pt x="220" y="0"/>
                  </a:lnTo>
                  <a:lnTo>
                    <a:pt x="394" y="0"/>
                  </a:lnTo>
                  <a:close/>
                  <a:moveTo>
                    <a:pt x="174" y="0"/>
                  </a:moveTo>
                  <a:lnTo>
                    <a:pt x="174" y="339"/>
                  </a:lnTo>
                  <a:lnTo>
                    <a:pt x="0" y="339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8" name="Freeform 167">
              <a:extLst>
                <a:ext uri="{FF2B5EF4-FFF2-40B4-BE49-F238E27FC236}">
                  <a16:creationId xmlns:a16="http://schemas.microsoft.com/office/drawing/2014/main" id="{8CF94EC4-FE2C-C37E-D839-F632DF6259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8761" y="3246450"/>
              <a:ext cx="1481667" cy="689332"/>
            </a:xfrm>
            <a:custGeom>
              <a:avLst/>
              <a:gdLst>
                <a:gd name="T0" fmla="*/ 459 w 459"/>
                <a:gd name="T1" fmla="*/ 166 h 214"/>
                <a:gd name="T2" fmla="*/ 431 w 459"/>
                <a:gd name="T3" fmla="*/ 214 h 214"/>
                <a:gd name="T4" fmla="*/ 400 w 459"/>
                <a:gd name="T5" fmla="*/ 214 h 214"/>
                <a:gd name="T6" fmla="*/ 372 w 459"/>
                <a:gd name="T7" fmla="*/ 166 h 214"/>
                <a:gd name="T8" fmla="*/ 372 w 459"/>
                <a:gd name="T9" fmla="*/ 0 h 214"/>
                <a:gd name="T10" fmla="*/ 459 w 459"/>
                <a:gd name="T11" fmla="*/ 0 h 214"/>
                <a:gd name="T12" fmla="*/ 459 w 459"/>
                <a:gd name="T13" fmla="*/ 166 h 214"/>
                <a:gd name="T14" fmla="*/ 351 w 459"/>
                <a:gd name="T15" fmla="*/ 0 h 214"/>
                <a:gd name="T16" fmla="*/ 351 w 459"/>
                <a:gd name="T17" fmla="*/ 214 h 214"/>
                <a:gd name="T18" fmla="*/ 244 w 459"/>
                <a:gd name="T19" fmla="*/ 214 h 214"/>
                <a:gd name="T20" fmla="*/ 244 w 459"/>
                <a:gd name="T21" fmla="*/ 161 h 214"/>
                <a:gd name="T22" fmla="*/ 215 w 459"/>
                <a:gd name="T23" fmla="*/ 161 h 214"/>
                <a:gd name="T24" fmla="*/ 215 w 459"/>
                <a:gd name="T25" fmla="*/ 214 h 214"/>
                <a:gd name="T26" fmla="*/ 109 w 459"/>
                <a:gd name="T27" fmla="*/ 214 h 214"/>
                <a:gd name="T28" fmla="*/ 109 w 459"/>
                <a:gd name="T29" fmla="*/ 0 h 214"/>
                <a:gd name="T30" fmla="*/ 351 w 459"/>
                <a:gd name="T31" fmla="*/ 0 h 214"/>
                <a:gd name="T32" fmla="*/ 87 w 459"/>
                <a:gd name="T33" fmla="*/ 0 h 214"/>
                <a:gd name="T34" fmla="*/ 87 w 459"/>
                <a:gd name="T35" fmla="*/ 166 h 214"/>
                <a:gd name="T36" fmla="*/ 59 w 459"/>
                <a:gd name="T37" fmla="*/ 214 h 214"/>
                <a:gd name="T38" fmla="*/ 28 w 459"/>
                <a:gd name="T39" fmla="*/ 214 h 214"/>
                <a:gd name="T40" fmla="*/ 0 w 459"/>
                <a:gd name="T41" fmla="*/ 166 h 214"/>
                <a:gd name="T42" fmla="*/ 0 w 459"/>
                <a:gd name="T43" fmla="*/ 0 h 214"/>
                <a:gd name="T44" fmla="*/ 87 w 459"/>
                <a:gd name="T4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9" h="214">
                  <a:moveTo>
                    <a:pt x="459" y="166"/>
                  </a:moveTo>
                  <a:cubicBezTo>
                    <a:pt x="459" y="193"/>
                    <a:pt x="450" y="208"/>
                    <a:pt x="431" y="214"/>
                  </a:cubicBezTo>
                  <a:cubicBezTo>
                    <a:pt x="400" y="214"/>
                    <a:pt x="400" y="214"/>
                    <a:pt x="400" y="214"/>
                  </a:cubicBezTo>
                  <a:cubicBezTo>
                    <a:pt x="381" y="208"/>
                    <a:pt x="372" y="193"/>
                    <a:pt x="372" y="166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459" y="0"/>
                    <a:pt x="459" y="0"/>
                    <a:pt x="459" y="0"/>
                  </a:cubicBezTo>
                  <a:lnTo>
                    <a:pt x="459" y="166"/>
                  </a:lnTo>
                  <a:close/>
                  <a:moveTo>
                    <a:pt x="351" y="0"/>
                  </a:moveTo>
                  <a:cubicBezTo>
                    <a:pt x="351" y="214"/>
                    <a:pt x="351" y="214"/>
                    <a:pt x="351" y="214"/>
                  </a:cubicBezTo>
                  <a:cubicBezTo>
                    <a:pt x="244" y="214"/>
                    <a:pt x="244" y="214"/>
                    <a:pt x="244" y="214"/>
                  </a:cubicBezTo>
                  <a:cubicBezTo>
                    <a:pt x="244" y="161"/>
                    <a:pt x="244" y="161"/>
                    <a:pt x="244" y="161"/>
                  </a:cubicBezTo>
                  <a:cubicBezTo>
                    <a:pt x="215" y="161"/>
                    <a:pt x="215" y="161"/>
                    <a:pt x="215" y="161"/>
                  </a:cubicBezTo>
                  <a:cubicBezTo>
                    <a:pt x="215" y="214"/>
                    <a:pt x="215" y="214"/>
                    <a:pt x="215" y="214"/>
                  </a:cubicBezTo>
                  <a:cubicBezTo>
                    <a:pt x="109" y="214"/>
                    <a:pt x="109" y="214"/>
                    <a:pt x="109" y="214"/>
                  </a:cubicBezTo>
                  <a:cubicBezTo>
                    <a:pt x="109" y="0"/>
                    <a:pt x="109" y="0"/>
                    <a:pt x="109" y="0"/>
                  </a:cubicBezTo>
                  <a:lnTo>
                    <a:pt x="351" y="0"/>
                  </a:lnTo>
                  <a:close/>
                  <a:moveTo>
                    <a:pt x="87" y="0"/>
                  </a:moveTo>
                  <a:cubicBezTo>
                    <a:pt x="87" y="166"/>
                    <a:pt x="87" y="166"/>
                    <a:pt x="87" y="166"/>
                  </a:cubicBezTo>
                  <a:cubicBezTo>
                    <a:pt x="87" y="193"/>
                    <a:pt x="78" y="208"/>
                    <a:pt x="59" y="214"/>
                  </a:cubicBezTo>
                  <a:cubicBezTo>
                    <a:pt x="28" y="214"/>
                    <a:pt x="28" y="214"/>
                    <a:pt x="28" y="214"/>
                  </a:cubicBezTo>
                  <a:cubicBezTo>
                    <a:pt x="9" y="208"/>
                    <a:pt x="0" y="193"/>
                    <a:pt x="0" y="16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0" name="Freeform 168">
              <a:extLst>
                <a:ext uri="{FF2B5EF4-FFF2-40B4-BE49-F238E27FC236}">
                  <a16:creationId xmlns:a16="http://schemas.microsoft.com/office/drawing/2014/main" id="{AE6911CE-F2B0-05CC-C201-5771D22C90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8657" y="2779335"/>
              <a:ext cx="1481667" cy="467477"/>
            </a:xfrm>
            <a:custGeom>
              <a:avLst/>
              <a:gdLst>
                <a:gd name="T0" fmla="*/ 606 w 748"/>
                <a:gd name="T1" fmla="*/ 236 h 236"/>
                <a:gd name="T2" fmla="*/ 606 w 748"/>
                <a:gd name="T3" fmla="*/ 0 h 236"/>
                <a:gd name="T4" fmla="*/ 748 w 748"/>
                <a:gd name="T5" fmla="*/ 0 h 236"/>
                <a:gd name="T6" fmla="*/ 748 w 748"/>
                <a:gd name="T7" fmla="*/ 236 h 236"/>
                <a:gd name="T8" fmla="*/ 606 w 748"/>
                <a:gd name="T9" fmla="*/ 236 h 236"/>
                <a:gd name="T10" fmla="*/ 572 w 748"/>
                <a:gd name="T11" fmla="*/ 0 h 236"/>
                <a:gd name="T12" fmla="*/ 572 w 748"/>
                <a:gd name="T13" fmla="*/ 236 h 236"/>
                <a:gd name="T14" fmla="*/ 178 w 748"/>
                <a:gd name="T15" fmla="*/ 236 h 236"/>
                <a:gd name="T16" fmla="*/ 178 w 748"/>
                <a:gd name="T17" fmla="*/ 0 h 236"/>
                <a:gd name="T18" fmla="*/ 572 w 748"/>
                <a:gd name="T19" fmla="*/ 0 h 236"/>
                <a:gd name="T20" fmla="*/ 142 w 748"/>
                <a:gd name="T21" fmla="*/ 0 h 236"/>
                <a:gd name="T22" fmla="*/ 142 w 748"/>
                <a:gd name="T23" fmla="*/ 236 h 236"/>
                <a:gd name="T24" fmla="*/ 0 w 748"/>
                <a:gd name="T25" fmla="*/ 236 h 236"/>
                <a:gd name="T26" fmla="*/ 0 w 748"/>
                <a:gd name="T27" fmla="*/ 0 h 236"/>
                <a:gd name="T28" fmla="*/ 142 w 748"/>
                <a:gd name="T2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8" h="236">
                  <a:moveTo>
                    <a:pt x="606" y="236"/>
                  </a:moveTo>
                  <a:lnTo>
                    <a:pt x="606" y="0"/>
                  </a:lnTo>
                  <a:lnTo>
                    <a:pt x="748" y="0"/>
                  </a:lnTo>
                  <a:lnTo>
                    <a:pt x="748" y="236"/>
                  </a:lnTo>
                  <a:lnTo>
                    <a:pt x="606" y="236"/>
                  </a:lnTo>
                  <a:close/>
                  <a:moveTo>
                    <a:pt x="572" y="0"/>
                  </a:moveTo>
                  <a:lnTo>
                    <a:pt x="572" y="236"/>
                  </a:lnTo>
                  <a:lnTo>
                    <a:pt x="178" y="236"/>
                  </a:lnTo>
                  <a:lnTo>
                    <a:pt x="178" y="0"/>
                  </a:lnTo>
                  <a:lnTo>
                    <a:pt x="572" y="0"/>
                  </a:lnTo>
                  <a:close/>
                  <a:moveTo>
                    <a:pt x="142" y="0"/>
                  </a:moveTo>
                  <a:lnTo>
                    <a:pt x="142" y="236"/>
                  </a:lnTo>
                  <a:lnTo>
                    <a:pt x="0" y="236"/>
                  </a:lnTo>
                  <a:lnTo>
                    <a:pt x="0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1" name="Freeform 169">
              <a:extLst>
                <a:ext uri="{FF2B5EF4-FFF2-40B4-BE49-F238E27FC236}">
                  <a16:creationId xmlns:a16="http://schemas.microsoft.com/office/drawing/2014/main" id="{B8447C39-B48B-4998-ED7E-EC7848F49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8657" y="2268279"/>
              <a:ext cx="1481667" cy="511056"/>
            </a:xfrm>
            <a:custGeom>
              <a:avLst/>
              <a:gdLst>
                <a:gd name="T0" fmla="*/ 372 w 459"/>
                <a:gd name="T1" fmla="*/ 159 h 159"/>
                <a:gd name="T2" fmla="*/ 372 w 459"/>
                <a:gd name="T3" fmla="*/ 140 h 159"/>
                <a:gd name="T4" fmla="*/ 351 w 459"/>
                <a:gd name="T5" fmla="*/ 140 h 159"/>
                <a:gd name="T6" fmla="*/ 351 w 459"/>
                <a:gd name="T7" fmla="*/ 159 h 159"/>
                <a:gd name="T8" fmla="*/ 109 w 459"/>
                <a:gd name="T9" fmla="*/ 159 h 159"/>
                <a:gd name="T10" fmla="*/ 109 w 459"/>
                <a:gd name="T11" fmla="*/ 140 h 159"/>
                <a:gd name="T12" fmla="*/ 87 w 459"/>
                <a:gd name="T13" fmla="*/ 140 h 159"/>
                <a:gd name="T14" fmla="*/ 87 w 459"/>
                <a:gd name="T15" fmla="*/ 159 h 159"/>
                <a:gd name="T16" fmla="*/ 0 w 459"/>
                <a:gd name="T17" fmla="*/ 159 h 159"/>
                <a:gd name="T18" fmla="*/ 0 w 459"/>
                <a:gd name="T19" fmla="*/ 92 h 159"/>
                <a:gd name="T20" fmla="*/ 119 w 459"/>
                <a:gd name="T21" fmla="*/ 0 h 159"/>
                <a:gd name="T22" fmla="*/ 341 w 459"/>
                <a:gd name="T23" fmla="*/ 0 h 159"/>
                <a:gd name="T24" fmla="*/ 459 w 459"/>
                <a:gd name="T25" fmla="*/ 92 h 159"/>
                <a:gd name="T26" fmla="*/ 459 w 459"/>
                <a:gd name="T27" fmla="*/ 159 h 159"/>
                <a:gd name="T28" fmla="*/ 372 w 459"/>
                <a:gd name="T2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9" h="159">
                  <a:moveTo>
                    <a:pt x="372" y="159"/>
                  </a:moveTo>
                  <a:cubicBezTo>
                    <a:pt x="372" y="140"/>
                    <a:pt x="372" y="140"/>
                    <a:pt x="372" y="140"/>
                  </a:cubicBezTo>
                  <a:cubicBezTo>
                    <a:pt x="351" y="140"/>
                    <a:pt x="351" y="140"/>
                    <a:pt x="351" y="140"/>
                  </a:cubicBezTo>
                  <a:cubicBezTo>
                    <a:pt x="351" y="159"/>
                    <a:pt x="351" y="159"/>
                    <a:pt x="351" y="159"/>
                  </a:cubicBezTo>
                  <a:cubicBezTo>
                    <a:pt x="109" y="159"/>
                    <a:pt x="109" y="159"/>
                    <a:pt x="109" y="159"/>
                  </a:cubicBezTo>
                  <a:cubicBezTo>
                    <a:pt x="109" y="140"/>
                    <a:pt x="109" y="140"/>
                    <a:pt x="109" y="140"/>
                  </a:cubicBezTo>
                  <a:cubicBezTo>
                    <a:pt x="87" y="140"/>
                    <a:pt x="87" y="140"/>
                    <a:pt x="87" y="140"/>
                  </a:cubicBezTo>
                  <a:cubicBezTo>
                    <a:pt x="87" y="159"/>
                    <a:pt x="87" y="159"/>
                    <a:pt x="87" y="15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31"/>
                    <a:pt x="40" y="0"/>
                    <a:pt x="119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420" y="0"/>
                    <a:pt x="459" y="31"/>
                    <a:pt x="459" y="92"/>
                  </a:cubicBezTo>
                  <a:cubicBezTo>
                    <a:pt x="459" y="159"/>
                    <a:pt x="459" y="159"/>
                    <a:pt x="459" y="159"/>
                  </a:cubicBezTo>
                  <a:lnTo>
                    <a:pt x="372" y="1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2" name="Freeform 170">
              <a:extLst>
                <a:ext uri="{FF2B5EF4-FFF2-40B4-BE49-F238E27FC236}">
                  <a16:creationId xmlns:a16="http://schemas.microsoft.com/office/drawing/2014/main" id="{B78C25FF-2301-CDB5-390D-82B31A488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538" y="1580927"/>
              <a:ext cx="610099" cy="655659"/>
            </a:xfrm>
            <a:custGeom>
              <a:avLst/>
              <a:gdLst>
                <a:gd name="T0" fmla="*/ 189 w 189"/>
                <a:gd name="T1" fmla="*/ 98 h 204"/>
                <a:gd name="T2" fmla="*/ 161 w 189"/>
                <a:gd name="T3" fmla="*/ 171 h 204"/>
                <a:gd name="T4" fmla="*/ 95 w 189"/>
                <a:gd name="T5" fmla="*/ 204 h 204"/>
                <a:gd name="T6" fmla="*/ 28 w 189"/>
                <a:gd name="T7" fmla="*/ 171 h 204"/>
                <a:gd name="T8" fmla="*/ 0 w 189"/>
                <a:gd name="T9" fmla="*/ 98 h 204"/>
                <a:gd name="T10" fmla="*/ 28 w 189"/>
                <a:gd name="T11" fmla="*/ 28 h 204"/>
                <a:gd name="T12" fmla="*/ 95 w 189"/>
                <a:gd name="T13" fmla="*/ 0 h 204"/>
                <a:gd name="T14" fmla="*/ 161 w 189"/>
                <a:gd name="T15" fmla="*/ 28 h 204"/>
                <a:gd name="T16" fmla="*/ 189 w 189"/>
                <a:gd name="T17" fmla="*/ 9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204">
                  <a:moveTo>
                    <a:pt x="189" y="98"/>
                  </a:moveTo>
                  <a:cubicBezTo>
                    <a:pt x="189" y="125"/>
                    <a:pt x="180" y="150"/>
                    <a:pt x="161" y="171"/>
                  </a:cubicBezTo>
                  <a:cubicBezTo>
                    <a:pt x="143" y="193"/>
                    <a:pt x="121" y="204"/>
                    <a:pt x="95" y="204"/>
                  </a:cubicBezTo>
                  <a:cubicBezTo>
                    <a:pt x="69" y="204"/>
                    <a:pt x="47" y="193"/>
                    <a:pt x="28" y="171"/>
                  </a:cubicBezTo>
                  <a:cubicBezTo>
                    <a:pt x="9" y="150"/>
                    <a:pt x="0" y="125"/>
                    <a:pt x="0" y="98"/>
                  </a:cubicBezTo>
                  <a:cubicBezTo>
                    <a:pt x="0" y="71"/>
                    <a:pt x="9" y="48"/>
                    <a:pt x="28" y="28"/>
                  </a:cubicBezTo>
                  <a:cubicBezTo>
                    <a:pt x="46" y="9"/>
                    <a:pt x="68" y="0"/>
                    <a:pt x="95" y="0"/>
                  </a:cubicBezTo>
                  <a:cubicBezTo>
                    <a:pt x="121" y="0"/>
                    <a:pt x="143" y="9"/>
                    <a:pt x="161" y="28"/>
                  </a:cubicBezTo>
                  <a:cubicBezTo>
                    <a:pt x="180" y="48"/>
                    <a:pt x="189" y="71"/>
                    <a:pt x="189" y="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42B63CBD-B0DD-37DC-4D34-6F62C2869142}"/>
              </a:ext>
            </a:extLst>
          </p:cNvPr>
          <p:cNvGrpSpPr/>
          <p:nvPr/>
        </p:nvGrpSpPr>
        <p:grpSpPr>
          <a:xfrm>
            <a:off x="4751776" y="3509997"/>
            <a:ext cx="233642" cy="247306"/>
            <a:chOff x="2318657" y="1580927"/>
            <a:chExt cx="1481771" cy="3852731"/>
          </a:xfrm>
          <a:solidFill>
            <a:srgbClr val="548235"/>
          </a:solidFill>
        </p:grpSpPr>
        <p:sp>
          <p:nvSpPr>
            <p:cNvPr id="304" name="Freeform 164">
              <a:extLst>
                <a:ext uri="{FF2B5EF4-FFF2-40B4-BE49-F238E27FC236}">
                  <a16:creationId xmlns:a16="http://schemas.microsoft.com/office/drawing/2014/main" id="{7491B698-9396-E826-79B7-B24D768E3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246" y="4607647"/>
              <a:ext cx="344665" cy="826011"/>
            </a:xfrm>
            <a:custGeom>
              <a:avLst/>
              <a:gdLst>
                <a:gd name="T0" fmla="*/ 107 w 107"/>
                <a:gd name="T1" fmla="*/ 0 h 257"/>
                <a:gd name="T2" fmla="*/ 107 w 107"/>
                <a:gd name="T3" fmla="*/ 208 h 257"/>
                <a:gd name="T4" fmla="*/ 53 w 107"/>
                <a:gd name="T5" fmla="*/ 257 h 257"/>
                <a:gd name="T6" fmla="*/ 0 w 107"/>
                <a:gd name="T7" fmla="*/ 208 h 257"/>
                <a:gd name="T8" fmla="*/ 0 w 107"/>
                <a:gd name="T9" fmla="*/ 0 h 257"/>
                <a:gd name="T10" fmla="*/ 107 w 107"/>
                <a:gd name="T1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57">
                  <a:moveTo>
                    <a:pt x="107" y="0"/>
                  </a:moveTo>
                  <a:cubicBezTo>
                    <a:pt x="107" y="208"/>
                    <a:pt x="107" y="208"/>
                    <a:pt x="107" y="208"/>
                  </a:cubicBezTo>
                  <a:cubicBezTo>
                    <a:pt x="107" y="241"/>
                    <a:pt x="89" y="257"/>
                    <a:pt x="53" y="257"/>
                  </a:cubicBezTo>
                  <a:cubicBezTo>
                    <a:pt x="18" y="257"/>
                    <a:pt x="0" y="241"/>
                    <a:pt x="0" y="20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6" name="Freeform 165">
              <a:extLst>
                <a:ext uri="{FF2B5EF4-FFF2-40B4-BE49-F238E27FC236}">
                  <a16:creationId xmlns:a16="http://schemas.microsoft.com/office/drawing/2014/main" id="{712EA9F3-1241-CA15-34ED-89B858591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7031" y="4607647"/>
              <a:ext cx="344665" cy="826011"/>
            </a:xfrm>
            <a:custGeom>
              <a:avLst/>
              <a:gdLst>
                <a:gd name="T0" fmla="*/ 107 w 107"/>
                <a:gd name="T1" fmla="*/ 0 h 257"/>
                <a:gd name="T2" fmla="*/ 107 w 107"/>
                <a:gd name="T3" fmla="*/ 208 h 257"/>
                <a:gd name="T4" fmla="*/ 53 w 107"/>
                <a:gd name="T5" fmla="*/ 257 h 257"/>
                <a:gd name="T6" fmla="*/ 0 w 107"/>
                <a:gd name="T7" fmla="*/ 208 h 257"/>
                <a:gd name="T8" fmla="*/ 0 w 107"/>
                <a:gd name="T9" fmla="*/ 0 h 257"/>
                <a:gd name="T10" fmla="*/ 107 w 107"/>
                <a:gd name="T1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57">
                  <a:moveTo>
                    <a:pt x="107" y="0"/>
                  </a:moveTo>
                  <a:cubicBezTo>
                    <a:pt x="107" y="208"/>
                    <a:pt x="107" y="208"/>
                    <a:pt x="107" y="208"/>
                  </a:cubicBezTo>
                  <a:cubicBezTo>
                    <a:pt x="107" y="241"/>
                    <a:pt x="89" y="257"/>
                    <a:pt x="53" y="257"/>
                  </a:cubicBezTo>
                  <a:cubicBezTo>
                    <a:pt x="17" y="257"/>
                    <a:pt x="0" y="241"/>
                    <a:pt x="0" y="20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Freeform 166">
              <a:extLst>
                <a:ext uri="{FF2B5EF4-FFF2-40B4-BE49-F238E27FC236}">
                  <a16:creationId xmlns:a16="http://schemas.microsoft.com/office/drawing/2014/main" id="{7F96C7B5-7A1C-B289-20B5-5DFDE5CDEA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1246" y="3936145"/>
              <a:ext cx="780451" cy="671505"/>
            </a:xfrm>
            <a:custGeom>
              <a:avLst/>
              <a:gdLst>
                <a:gd name="T0" fmla="*/ 394 w 394"/>
                <a:gd name="T1" fmla="*/ 0 h 339"/>
                <a:gd name="T2" fmla="*/ 394 w 394"/>
                <a:gd name="T3" fmla="*/ 339 h 339"/>
                <a:gd name="T4" fmla="*/ 220 w 394"/>
                <a:gd name="T5" fmla="*/ 339 h 339"/>
                <a:gd name="T6" fmla="*/ 220 w 394"/>
                <a:gd name="T7" fmla="*/ 0 h 339"/>
                <a:gd name="T8" fmla="*/ 394 w 394"/>
                <a:gd name="T9" fmla="*/ 0 h 339"/>
                <a:gd name="T10" fmla="*/ 174 w 394"/>
                <a:gd name="T11" fmla="*/ 0 h 339"/>
                <a:gd name="T12" fmla="*/ 174 w 394"/>
                <a:gd name="T13" fmla="*/ 339 h 339"/>
                <a:gd name="T14" fmla="*/ 0 w 394"/>
                <a:gd name="T15" fmla="*/ 339 h 339"/>
                <a:gd name="T16" fmla="*/ 0 w 394"/>
                <a:gd name="T17" fmla="*/ 0 h 339"/>
                <a:gd name="T18" fmla="*/ 174 w 394"/>
                <a:gd name="T19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339">
                  <a:moveTo>
                    <a:pt x="394" y="0"/>
                  </a:moveTo>
                  <a:lnTo>
                    <a:pt x="394" y="339"/>
                  </a:lnTo>
                  <a:lnTo>
                    <a:pt x="220" y="339"/>
                  </a:lnTo>
                  <a:lnTo>
                    <a:pt x="220" y="0"/>
                  </a:lnTo>
                  <a:lnTo>
                    <a:pt x="394" y="0"/>
                  </a:lnTo>
                  <a:close/>
                  <a:moveTo>
                    <a:pt x="174" y="0"/>
                  </a:moveTo>
                  <a:lnTo>
                    <a:pt x="174" y="339"/>
                  </a:lnTo>
                  <a:lnTo>
                    <a:pt x="0" y="339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Freeform 167">
              <a:extLst>
                <a:ext uri="{FF2B5EF4-FFF2-40B4-BE49-F238E27FC236}">
                  <a16:creationId xmlns:a16="http://schemas.microsoft.com/office/drawing/2014/main" id="{7C9C9B83-831F-0E90-D9D4-6BC6101B32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8761" y="3246450"/>
              <a:ext cx="1481667" cy="689332"/>
            </a:xfrm>
            <a:custGeom>
              <a:avLst/>
              <a:gdLst>
                <a:gd name="T0" fmla="*/ 459 w 459"/>
                <a:gd name="T1" fmla="*/ 166 h 214"/>
                <a:gd name="T2" fmla="*/ 431 w 459"/>
                <a:gd name="T3" fmla="*/ 214 h 214"/>
                <a:gd name="T4" fmla="*/ 400 w 459"/>
                <a:gd name="T5" fmla="*/ 214 h 214"/>
                <a:gd name="T6" fmla="*/ 372 w 459"/>
                <a:gd name="T7" fmla="*/ 166 h 214"/>
                <a:gd name="T8" fmla="*/ 372 w 459"/>
                <a:gd name="T9" fmla="*/ 0 h 214"/>
                <a:gd name="T10" fmla="*/ 459 w 459"/>
                <a:gd name="T11" fmla="*/ 0 h 214"/>
                <a:gd name="T12" fmla="*/ 459 w 459"/>
                <a:gd name="T13" fmla="*/ 166 h 214"/>
                <a:gd name="T14" fmla="*/ 351 w 459"/>
                <a:gd name="T15" fmla="*/ 0 h 214"/>
                <a:gd name="T16" fmla="*/ 351 w 459"/>
                <a:gd name="T17" fmla="*/ 214 h 214"/>
                <a:gd name="T18" fmla="*/ 244 w 459"/>
                <a:gd name="T19" fmla="*/ 214 h 214"/>
                <a:gd name="T20" fmla="*/ 244 w 459"/>
                <a:gd name="T21" fmla="*/ 161 h 214"/>
                <a:gd name="T22" fmla="*/ 215 w 459"/>
                <a:gd name="T23" fmla="*/ 161 h 214"/>
                <a:gd name="T24" fmla="*/ 215 w 459"/>
                <a:gd name="T25" fmla="*/ 214 h 214"/>
                <a:gd name="T26" fmla="*/ 109 w 459"/>
                <a:gd name="T27" fmla="*/ 214 h 214"/>
                <a:gd name="T28" fmla="*/ 109 w 459"/>
                <a:gd name="T29" fmla="*/ 0 h 214"/>
                <a:gd name="T30" fmla="*/ 351 w 459"/>
                <a:gd name="T31" fmla="*/ 0 h 214"/>
                <a:gd name="T32" fmla="*/ 87 w 459"/>
                <a:gd name="T33" fmla="*/ 0 h 214"/>
                <a:gd name="T34" fmla="*/ 87 w 459"/>
                <a:gd name="T35" fmla="*/ 166 h 214"/>
                <a:gd name="T36" fmla="*/ 59 w 459"/>
                <a:gd name="T37" fmla="*/ 214 h 214"/>
                <a:gd name="T38" fmla="*/ 28 w 459"/>
                <a:gd name="T39" fmla="*/ 214 h 214"/>
                <a:gd name="T40" fmla="*/ 0 w 459"/>
                <a:gd name="T41" fmla="*/ 166 h 214"/>
                <a:gd name="T42" fmla="*/ 0 w 459"/>
                <a:gd name="T43" fmla="*/ 0 h 214"/>
                <a:gd name="T44" fmla="*/ 87 w 459"/>
                <a:gd name="T4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9" h="214">
                  <a:moveTo>
                    <a:pt x="459" y="166"/>
                  </a:moveTo>
                  <a:cubicBezTo>
                    <a:pt x="459" y="193"/>
                    <a:pt x="450" y="208"/>
                    <a:pt x="431" y="214"/>
                  </a:cubicBezTo>
                  <a:cubicBezTo>
                    <a:pt x="400" y="214"/>
                    <a:pt x="400" y="214"/>
                    <a:pt x="400" y="214"/>
                  </a:cubicBezTo>
                  <a:cubicBezTo>
                    <a:pt x="381" y="208"/>
                    <a:pt x="372" y="193"/>
                    <a:pt x="372" y="166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459" y="0"/>
                    <a:pt x="459" y="0"/>
                    <a:pt x="459" y="0"/>
                  </a:cubicBezTo>
                  <a:lnTo>
                    <a:pt x="459" y="166"/>
                  </a:lnTo>
                  <a:close/>
                  <a:moveTo>
                    <a:pt x="351" y="0"/>
                  </a:moveTo>
                  <a:cubicBezTo>
                    <a:pt x="351" y="214"/>
                    <a:pt x="351" y="214"/>
                    <a:pt x="351" y="214"/>
                  </a:cubicBezTo>
                  <a:cubicBezTo>
                    <a:pt x="244" y="214"/>
                    <a:pt x="244" y="214"/>
                    <a:pt x="244" y="214"/>
                  </a:cubicBezTo>
                  <a:cubicBezTo>
                    <a:pt x="244" y="161"/>
                    <a:pt x="244" y="161"/>
                    <a:pt x="244" y="161"/>
                  </a:cubicBezTo>
                  <a:cubicBezTo>
                    <a:pt x="215" y="161"/>
                    <a:pt x="215" y="161"/>
                    <a:pt x="215" y="161"/>
                  </a:cubicBezTo>
                  <a:cubicBezTo>
                    <a:pt x="215" y="214"/>
                    <a:pt x="215" y="214"/>
                    <a:pt x="215" y="214"/>
                  </a:cubicBezTo>
                  <a:cubicBezTo>
                    <a:pt x="109" y="214"/>
                    <a:pt x="109" y="214"/>
                    <a:pt x="109" y="214"/>
                  </a:cubicBezTo>
                  <a:cubicBezTo>
                    <a:pt x="109" y="0"/>
                    <a:pt x="109" y="0"/>
                    <a:pt x="109" y="0"/>
                  </a:cubicBezTo>
                  <a:lnTo>
                    <a:pt x="351" y="0"/>
                  </a:lnTo>
                  <a:close/>
                  <a:moveTo>
                    <a:pt x="87" y="0"/>
                  </a:moveTo>
                  <a:cubicBezTo>
                    <a:pt x="87" y="166"/>
                    <a:pt x="87" y="166"/>
                    <a:pt x="87" y="166"/>
                  </a:cubicBezTo>
                  <a:cubicBezTo>
                    <a:pt x="87" y="193"/>
                    <a:pt x="78" y="208"/>
                    <a:pt x="59" y="214"/>
                  </a:cubicBezTo>
                  <a:cubicBezTo>
                    <a:pt x="28" y="214"/>
                    <a:pt x="28" y="214"/>
                    <a:pt x="28" y="214"/>
                  </a:cubicBezTo>
                  <a:cubicBezTo>
                    <a:pt x="9" y="208"/>
                    <a:pt x="0" y="193"/>
                    <a:pt x="0" y="16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form 168">
              <a:extLst>
                <a:ext uri="{FF2B5EF4-FFF2-40B4-BE49-F238E27FC236}">
                  <a16:creationId xmlns:a16="http://schemas.microsoft.com/office/drawing/2014/main" id="{18BC02C7-BB32-A0B9-CFCC-D593D9A965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8657" y="2779335"/>
              <a:ext cx="1481667" cy="467477"/>
            </a:xfrm>
            <a:custGeom>
              <a:avLst/>
              <a:gdLst>
                <a:gd name="T0" fmla="*/ 606 w 748"/>
                <a:gd name="T1" fmla="*/ 236 h 236"/>
                <a:gd name="T2" fmla="*/ 606 w 748"/>
                <a:gd name="T3" fmla="*/ 0 h 236"/>
                <a:gd name="T4" fmla="*/ 748 w 748"/>
                <a:gd name="T5" fmla="*/ 0 h 236"/>
                <a:gd name="T6" fmla="*/ 748 w 748"/>
                <a:gd name="T7" fmla="*/ 236 h 236"/>
                <a:gd name="T8" fmla="*/ 606 w 748"/>
                <a:gd name="T9" fmla="*/ 236 h 236"/>
                <a:gd name="T10" fmla="*/ 572 w 748"/>
                <a:gd name="T11" fmla="*/ 0 h 236"/>
                <a:gd name="T12" fmla="*/ 572 w 748"/>
                <a:gd name="T13" fmla="*/ 236 h 236"/>
                <a:gd name="T14" fmla="*/ 178 w 748"/>
                <a:gd name="T15" fmla="*/ 236 h 236"/>
                <a:gd name="T16" fmla="*/ 178 w 748"/>
                <a:gd name="T17" fmla="*/ 0 h 236"/>
                <a:gd name="T18" fmla="*/ 572 w 748"/>
                <a:gd name="T19" fmla="*/ 0 h 236"/>
                <a:gd name="T20" fmla="*/ 142 w 748"/>
                <a:gd name="T21" fmla="*/ 0 h 236"/>
                <a:gd name="T22" fmla="*/ 142 w 748"/>
                <a:gd name="T23" fmla="*/ 236 h 236"/>
                <a:gd name="T24" fmla="*/ 0 w 748"/>
                <a:gd name="T25" fmla="*/ 236 h 236"/>
                <a:gd name="T26" fmla="*/ 0 w 748"/>
                <a:gd name="T27" fmla="*/ 0 h 236"/>
                <a:gd name="T28" fmla="*/ 142 w 748"/>
                <a:gd name="T2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8" h="236">
                  <a:moveTo>
                    <a:pt x="606" y="236"/>
                  </a:moveTo>
                  <a:lnTo>
                    <a:pt x="606" y="0"/>
                  </a:lnTo>
                  <a:lnTo>
                    <a:pt x="748" y="0"/>
                  </a:lnTo>
                  <a:lnTo>
                    <a:pt x="748" y="236"/>
                  </a:lnTo>
                  <a:lnTo>
                    <a:pt x="606" y="236"/>
                  </a:lnTo>
                  <a:close/>
                  <a:moveTo>
                    <a:pt x="572" y="0"/>
                  </a:moveTo>
                  <a:lnTo>
                    <a:pt x="572" y="236"/>
                  </a:lnTo>
                  <a:lnTo>
                    <a:pt x="178" y="236"/>
                  </a:lnTo>
                  <a:lnTo>
                    <a:pt x="178" y="0"/>
                  </a:lnTo>
                  <a:lnTo>
                    <a:pt x="572" y="0"/>
                  </a:lnTo>
                  <a:close/>
                  <a:moveTo>
                    <a:pt x="142" y="0"/>
                  </a:moveTo>
                  <a:lnTo>
                    <a:pt x="142" y="236"/>
                  </a:lnTo>
                  <a:lnTo>
                    <a:pt x="0" y="236"/>
                  </a:lnTo>
                  <a:lnTo>
                    <a:pt x="0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Freeform 169">
              <a:extLst>
                <a:ext uri="{FF2B5EF4-FFF2-40B4-BE49-F238E27FC236}">
                  <a16:creationId xmlns:a16="http://schemas.microsoft.com/office/drawing/2014/main" id="{D36017B5-B8D7-C76B-D8B0-7353A2D8C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8657" y="2268279"/>
              <a:ext cx="1481667" cy="511056"/>
            </a:xfrm>
            <a:custGeom>
              <a:avLst/>
              <a:gdLst>
                <a:gd name="T0" fmla="*/ 372 w 459"/>
                <a:gd name="T1" fmla="*/ 159 h 159"/>
                <a:gd name="T2" fmla="*/ 372 w 459"/>
                <a:gd name="T3" fmla="*/ 140 h 159"/>
                <a:gd name="T4" fmla="*/ 351 w 459"/>
                <a:gd name="T5" fmla="*/ 140 h 159"/>
                <a:gd name="T6" fmla="*/ 351 w 459"/>
                <a:gd name="T7" fmla="*/ 159 h 159"/>
                <a:gd name="T8" fmla="*/ 109 w 459"/>
                <a:gd name="T9" fmla="*/ 159 h 159"/>
                <a:gd name="T10" fmla="*/ 109 w 459"/>
                <a:gd name="T11" fmla="*/ 140 h 159"/>
                <a:gd name="T12" fmla="*/ 87 w 459"/>
                <a:gd name="T13" fmla="*/ 140 h 159"/>
                <a:gd name="T14" fmla="*/ 87 w 459"/>
                <a:gd name="T15" fmla="*/ 159 h 159"/>
                <a:gd name="T16" fmla="*/ 0 w 459"/>
                <a:gd name="T17" fmla="*/ 159 h 159"/>
                <a:gd name="T18" fmla="*/ 0 w 459"/>
                <a:gd name="T19" fmla="*/ 92 h 159"/>
                <a:gd name="T20" fmla="*/ 119 w 459"/>
                <a:gd name="T21" fmla="*/ 0 h 159"/>
                <a:gd name="T22" fmla="*/ 341 w 459"/>
                <a:gd name="T23" fmla="*/ 0 h 159"/>
                <a:gd name="T24" fmla="*/ 459 w 459"/>
                <a:gd name="T25" fmla="*/ 92 h 159"/>
                <a:gd name="T26" fmla="*/ 459 w 459"/>
                <a:gd name="T27" fmla="*/ 159 h 159"/>
                <a:gd name="T28" fmla="*/ 372 w 459"/>
                <a:gd name="T2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9" h="159">
                  <a:moveTo>
                    <a:pt x="372" y="159"/>
                  </a:moveTo>
                  <a:cubicBezTo>
                    <a:pt x="372" y="140"/>
                    <a:pt x="372" y="140"/>
                    <a:pt x="372" y="140"/>
                  </a:cubicBezTo>
                  <a:cubicBezTo>
                    <a:pt x="351" y="140"/>
                    <a:pt x="351" y="140"/>
                    <a:pt x="351" y="140"/>
                  </a:cubicBezTo>
                  <a:cubicBezTo>
                    <a:pt x="351" y="159"/>
                    <a:pt x="351" y="159"/>
                    <a:pt x="351" y="159"/>
                  </a:cubicBezTo>
                  <a:cubicBezTo>
                    <a:pt x="109" y="159"/>
                    <a:pt x="109" y="159"/>
                    <a:pt x="109" y="159"/>
                  </a:cubicBezTo>
                  <a:cubicBezTo>
                    <a:pt x="109" y="140"/>
                    <a:pt x="109" y="140"/>
                    <a:pt x="109" y="140"/>
                  </a:cubicBezTo>
                  <a:cubicBezTo>
                    <a:pt x="87" y="140"/>
                    <a:pt x="87" y="140"/>
                    <a:pt x="87" y="140"/>
                  </a:cubicBezTo>
                  <a:cubicBezTo>
                    <a:pt x="87" y="159"/>
                    <a:pt x="87" y="159"/>
                    <a:pt x="87" y="15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31"/>
                    <a:pt x="40" y="0"/>
                    <a:pt x="119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420" y="0"/>
                    <a:pt x="459" y="31"/>
                    <a:pt x="459" y="92"/>
                  </a:cubicBezTo>
                  <a:cubicBezTo>
                    <a:pt x="459" y="159"/>
                    <a:pt x="459" y="159"/>
                    <a:pt x="459" y="159"/>
                  </a:cubicBezTo>
                  <a:lnTo>
                    <a:pt x="372" y="1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Freeform 170">
              <a:extLst>
                <a:ext uri="{FF2B5EF4-FFF2-40B4-BE49-F238E27FC236}">
                  <a16:creationId xmlns:a16="http://schemas.microsoft.com/office/drawing/2014/main" id="{FA66F8F6-6073-AFC2-66B6-8BF94218C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538" y="1580927"/>
              <a:ext cx="610099" cy="655659"/>
            </a:xfrm>
            <a:custGeom>
              <a:avLst/>
              <a:gdLst>
                <a:gd name="T0" fmla="*/ 189 w 189"/>
                <a:gd name="T1" fmla="*/ 98 h 204"/>
                <a:gd name="T2" fmla="*/ 161 w 189"/>
                <a:gd name="T3" fmla="*/ 171 h 204"/>
                <a:gd name="T4" fmla="*/ 95 w 189"/>
                <a:gd name="T5" fmla="*/ 204 h 204"/>
                <a:gd name="T6" fmla="*/ 28 w 189"/>
                <a:gd name="T7" fmla="*/ 171 h 204"/>
                <a:gd name="T8" fmla="*/ 0 w 189"/>
                <a:gd name="T9" fmla="*/ 98 h 204"/>
                <a:gd name="T10" fmla="*/ 28 w 189"/>
                <a:gd name="T11" fmla="*/ 28 h 204"/>
                <a:gd name="T12" fmla="*/ 95 w 189"/>
                <a:gd name="T13" fmla="*/ 0 h 204"/>
                <a:gd name="T14" fmla="*/ 161 w 189"/>
                <a:gd name="T15" fmla="*/ 28 h 204"/>
                <a:gd name="T16" fmla="*/ 189 w 189"/>
                <a:gd name="T17" fmla="*/ 9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204">
                  <a:moveTo>
                    <a:pt x="189" y="98"/>
                  </a:moveTo>
                  <a:cubicBezTo>
                    <a:pt x="189" y="125"/>
                    <a:pt x="180" y="150"/>
                    <a:pt x="161" y="171"/>
                  </a:cubicBezTo>
                  <a:cubicBezTo>
                    <a:pt x="143" y="193"/>
                    <a:pt x="121" y="204"/>
                    <a:pt x="95" y="204"/>
                  </a:cubicBezTo>
                  <a:cubicBezTo>
                    <a:pt x="69" y="204"/>
                    <a:pt x="47" y="193"/>
                    <a:pt x="28" y="171"/>
                  </a:cubicBezTo>
                  <a:cubicBezTo>
                    <a:pt x="9" y="150"/>
                    <a:pt x="0" y="125"/>
                    <a:pt x="0" y="98"/>
                  </a:cubicBezTo>
                  <a:cubicBezTo>
                    <a:pt x="0" y="71"/>
                    <a:pt x="9" y="48"/>
                    <a:pt x="28" y="28"/>
                  </a:cubicBezTo>
                  <a:cubicBezTo>
                    <a:pt x="46" y="9"/>
                    <a:pt x="68" y="0"/>
                    <a:pt x="95" y="0"/>
                  </a:cubicBezTo>
                  <a:cubicBezTo>
                    <a:pt x="121" y="0"/>
                    <a:pt x="143" y="9"/>
                    <a:pt x="161" y="28"/>
                  </a:cubicBezTo>
                  <a:cubicBezTo>
                    <a:pt x="180" y="48"/>
                    <a:pt x="189" y="71"/>
                    <a:pt x="189" y="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031E8975-08F9-2F9F-8825-4A3A6973F6A6}"/>
              </a:ext>
            </a:extLst>
          </p:cNvPr>
          <p:cNvGrpSpPr/>
          <p:nvPr/>
        </p:nvGrpSpPr>
        <p:grpSpPr>
          <a:xfrm>
            <a:off x="4741145" y="3235622"/>
            <a:ext cx="233642" cy="247306"/>
            <a:chOff x="2318657" y="1580927"/>
            <a:chExt cx="1481771" cy="3852731"/>
          </a:xfrm>
          <a:solidFill>
            <a:srgbClr val="548235"/>
          </a:solidFill>
        </p:grpSpPr>
        <p:sp>
          <p:nvSpPr>
            <p:cNvPr id="313" name="Freeform 164">
              <a:extLst>
                <a:ext uri="{FF2B5EF4-FFF2-40B4-BE49-F238E27FC236}">
                  <a16:creationId xmlns:a16="http://schemas.microsoft.com/office/drawing/2014/main" id="{5B7FC602-6877-6442-CCE9-604060BDD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246" y="4607647"/>
              <a:ext cx="344665" cy="826011"/>
            </a:xfrm>
            <a:custGeom>
              <a:avLst/>
              <a:gdLst>
                <a:gd name="T0" fmla="*/ 107 w 107"/>
                <a:gd name="T1" fmla="*/ 0 h 257"/>
                <a:gd name="T2" fmla="*/ 107 w 107"/>
                <a:gd name="T3" fmla="*/ 208 h 257"/>
                <a:gd name="T4" fmla="*/ 53 w 107"/>
                <a:gd name="T5" fmla="*/ 257 h 257"/>
                <a:gd name="T6" fmla="*/ 0 w 107"/>
                <a:gd name="T7" fmla="*/ 208 h 257"/>
                <a:gd name="T8" fmla="*/ 0 w 107"/>
                <a:gd name="T9" fmla="*/ 0 h 257"/>
                <a:gd name="T10" fmla="*/ 107 w 107"/>
                <a:gd name="T1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57">
                  <a:moveTo>
                    <a:pt x="107" y="0"/>
                  </a:moveTo>
                  <a:cubicBezTo>
                    <a:pt x="107" y="208"/>
                    <a:pt x="107" y="208"/>
                    <a:pt x="107" y="208"/>
                  </a:cubicBezTo>
                  <a:cubicBezTo>
                    <a:pt x="107" y="241"/>
                    <a:pt x="89" y="257"/>
                    <a:pt x="53" y="257"/>
                  </a:cubicBezTo>
                  <a:cubicBezTo>
                    <a:pt x="18" y="257"/>
                    <a:pt x="0" y="241"/>
                    <a:pt x="0" y="20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4" name="Freeform 165">
              <a:extLst>
                <a:ext uri="{FF2B5EF4-FFF2-40B4-BE49-F238E27FC236}">
                  <a16:creationId xmlns:a16="http://schemas.microsoft.com/office/drawing/2014/main" id="{9EE39E4B-965B-08F9-DC8D-34D4D173D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7031" y="4607647"/>
              <a:ext cx="344665" cy="826011"/>
            </a:xfrm>
            <a:custGeom>
              <a:avLst/>
              <a:gdLst>
                <a:gd name="T0" fmla="*/ 107 w 107"/>
                <a:gd name="T1" fmla="*/ 0 h 257"/>
                <a:gd name="T2" fmla="*/ 107 w 107"/>
                <a:gd name="T3" fmla="*/ 208 h 257"/>
                <a:gd name="T4" fmla="*/ 53 w 107"/>
                <a:gd name="T5" fmla="*/ 257 h 257"/>
                <a:gd name="T6" fmla="*/ 0 w 107"/>
                <a:gd name="T7" fmla="*/ 208 h 257"/>
                <a:gd name="T8" fmla="*/ 0 w 107"/>
                <a:gd name="T9" fmla="*/ 0 h 257"/>
                <a:gd name="T10" fmla="*/ 107 w 107"/>
                <a:gd name="T1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57">
                  <a:moveTo>
                    <a:pt x="107" y="0"/>
                  </a:moveTo>
                  <a:cubicBezTo>
                    <a:pt x="107" y="208"/>
                    <a:pt x="107" y="208"/>
                    <a:pt x="107" y="208"/>
                  </a:cubicBezTo>
                  <a:cubicBezTo>
                    <a:pt x="107" y="241"/>
                    <a:pt x="89" y="257"/>
                    <a:pt x="53" y="257"/>
                  </a:cubicBezTo>
                  <a:cubicBezTo>
                    <a:pt x="17" y="257"/>
                    <a:pt x="0" y="241"/>
                    <a:pt x="0" y="20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5" name="Freeform 166">
              <a:extLst>
                <a:ext uri="{FF2B5EF4-FFF2-40B4-BE49-F238E27FC236}">
                  <a16:creationId xmlns:a16="http://schemas.microsoft.com/office/drawing/2014/main" id="{57A858A3-2B65-D303-32EA-ECF2660468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1246" y="3936145"/>
              <a:ext cx="780451" cy="671505"/>
            </a:xfrm>
            <a:custGeom>
              <a:avLst/>
              <a:gdLst>
                <a:gd name="T0" fmla="*/ 394 w 394"/>
                <a:gd name="T1" fmla="*/ 0 h 339"/>
                <a:gd name="T2" fmla="*/ 394 w 394"/>
                <a:gd name="T3" fmla="*/ 339 h 339"/>
                <a:gd name="T4" fmla="*/ 220 w 394"/>
                <a:gd name="T5" fmla="*/ 339 h 339"/>
                <a:gd name="T6" fmla="*/ 220 w 394"/>
                <a:gd name="T7" fmla="*/ 0 h 339"/>
                <a:gd name="T8" fmla="*/ 394 w 394"/>
                <a:gd name="T9" fmla="*/ 0 h 339"/>
                <a:gd name="T10" fmla="*/ 174 w 394"/>
                <a:gd name="T11" fmla="*/ 0 h 339"/>
                <a:gd name="T12" fmla="*/ 174 w 394"/>
                <a:gd name="T13" fmla="*/ 339 h 339"/>
                <a:gd name="T14" fmla="*/ 0 w 394"/>
                <a:gd name="T15" fmla="*/ 339 h 339"/>
                <a:gd name="T16" fmla="*/ 0 w 394"/>
                <a:gd name="T17" fmla="*/ 0 h 339"/>
                <a:gd name="T18" fmla="*/ 174 w 394"/>
                <a:gd name="T19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339">
                  <a:moveTo>
                    <a:pt x="394" y="0"/>
                  </a:moveTo>
                  <a:lnTo>
                    <a:pt x="394" y="339"/>
                  </a:lnTo>
                  <a:lnTo>
                    <a:pt x="220" y="339"/>
                  </a:lnTo>
                  <a:lnTo>
                    <a:pt x="220" y="0"/>
                  </a:lnTo>
                  <a:lnTo>
                    <a:pt x="394" y="0"/>
                  </a:lnTo>
                  <a:close/>
                  <a:moveTo>
                    <a:pt x="174" y="0"/>
                  </a:moveTo>
                  <a:lnTo>
                    <a:pt x="174" y="339"/>
                  </a:lnTo>
                  <a:lnTo>
                    <a:pt x="0" y="339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6" name="Freeform 167">
              <a:extLst>
                <a:ext uri="{FF2B5EF4-FFF2-40B4-BE49-F238E27FC236}">
                  <a16:creationId xmlns:a16="http://schemas.microsoft.com/office/drawing/2014/main" id="{1B67CD94-06CB-87AF-21FA-1FC823C3D9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8761" y="3246450"/>
              <a:ext cx="1481667" cy="689332"/>
            </a:xfrm>
            <a:custGeom>
              <a:avLst/>
              <a:gdLst>
                <a:gd name="T0" fmla="*/ 459 w 459"/>
                <a:gd name="T1" fmla="*/ 166 h 214"/>
                <a:gd name="T2" fmla="*/ 431 w 459"/>
                <a:gd name="T3" fmla="*/ 214 h 214"/>
                <a:gd name="T4" fmla="*/ 400 w 459"/>
                <a:gd name="T5" fmla="*/ 214 h 214"/>
                <a:gd name="T6" fmla="*/ 372 w 459"/>
                <a:gd name="T7" fmla="*/ 166 h 214"/>
                <a:gd name="T8" fmla="*/ 372 w 459"/>
                <a:gd name="T9" fmla="*/ 0 h 214"/>
                <a:gd name="T10" fmla="*/ 459 w 459"/>
                <a:gd name="T11" fmla="*/ 0 h 214"/>
                <a:gd name="T12" fmla="*/ 459 w 459"/>
                <a:gd name="T13" fmla="*/ 166 h 214"/>
                <a:gd name="T14" fmla="*/ 351 w 459"/>
                <a:gd name="T15" fmla="*/ 0 h 214"/>
                <a:gd name="T16" fmla="*/ 351 w 459"/>
                <a:gd name="T17" fmla="*/ 214 h 214"/>
                <a:gd name="T18" fmla="*/ 244 w 459"/>
                <a:gd name="T19" fmla="*/ 214 h 214"/>
                <a:gd name="T20" fmla="*/ 244 w 459"/>
                <a:gd name="T21" fmla="*/ 161 h 214"/>
                <a:gd name="T22" fmla="*/ 215 w 459"/>
                <a:gd name="T23" fmla="*/ 161 h 214"/>
                <a:gd name="T24" fmla="*/ 215 w 459"/>
                <a:gd name="T25" fmla="*/ 214 h 214"/>
                <a:gd name="T26" fmla="*/ 109 w 459"/>
                <a:gd name="T27" fmla="*/ 214 h 214"/>
                <a:gd name="T28" fmla="*/ 109 w 459"/>
                <a:gd name="T29" fmla="*/ 0 h 214"/>
                <a:gd name="T30" fmla="*/ 351 w 459"/>
                <a:gd name="T31" fmla="*/ 0 h 214"/>
                <a:gd name="T32" fmla="*/ 87 w 459"/>
                <a:gd name="T33" fmla="*/ 0 h 214"/>
                <a:gd name="T34" fmla="*/ 87 w 459"/>
                <a:gd name="T35" fmla="*/ 166 h 214"/>
                <a:gd name="T36" fmla="*/ 59 w 459"/>
                <a:gd name="T37" fmla="*/ 214 h 214"/>
                <a:gd name="T38" fmla="*/ 28 w 459"/>
                <a:gd name="T39" fmla="*/ 214 h 214"/>
                <a:gd name="T40" fmla="*/ 0 w 459"/>
                <a:gd name="T41" fmla="*/ 166 h 214"/>
                <a:gd name="T42" fmla="*/ 0 w 459"/>
                <a:gd name="T43" fmla="*/ 0 h 214"/>
                <a:gd name="T44" fmla="*/ 87 w 459"/>
                <a:gd name="T4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9" h="214">
                  <a:moveTo>
                    <a:pt x="459" y="166"/>
                  </a:moveTo>
                  <a:cubicBezTo>
                    <a:pt x="459" y="193"/>
                    <a:pt x="450" y="208"/>
                    <a:pt x="431" y="214"/>
                  </a:cubicBezTo>
                  <a:cubicBezTo>
                    <a:pt x="400" y="214"/>
                    <a:pt x="400" y="214"/>
                    <a:pt x="400" y="214"/>
                  </a:cubicBezTo>
                  <a:cubicBezTo>
                    <a:pt x="381" y="208"/>
                    <a:pt x="372" y="193"/>
                    <a:pt x="372" y="166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459" y="0"/>
                    <a:pt x="459" y="0"/>
                    <a:pt x="459" y="0"/>
                  </a:cubicBezTo>
                  <a:lnTo>
                    <a:pt x="459" y="166"/>
                  </a:lnTo>
                  <a:close/>
                  <a:moveTo>
                    <a:pt x="351" y="0"/>
                  </a:moveTo>
                  <a:cubicBezTo>
                    <a:pt x="351" y="214"/>
                    <a:pt x="351" y="214"/>
                    <a:pt x="351" y="214"/>
                  </a:cubicBezTo>
                  <a:cubicBezTo>
                    <a:pt x="244" y="214"/>
                    <a:pt x="244" y="214"/>
                    <a:pt x="244" y="214"/>
                  </a:cubicBezTo>
                  <a:cubicBezTo>
                    <a:pt x="244" y="161"/>
                    <a:pt x="244" y="161"/>
                    <a:pt x="244" y="161"/>
                  </a:cubicBezTo>
                  <a:cubicBezTo>
                    <a:pt x="215" y="161"/>
                    <a:pt x="215" y="161"/>
                    <a:pt x="215" y="161"/>
                  </a:cubicBezTo>
                  <a:cubicBezTo>
                    <a:pt x="215" y="214"/>
                    <a:pt x="215" y="214"/>
                    <a:pt x="215" y="214"/>
                  </a:cubicBezTo>
                  <a:cubicBezTo>
                    <a:pt x="109" y="214"/>
                    <a:pt x="109" y="214"/>
                    <a:pt x="109" y="214"/>
                  </a:cubicBezTo>
                  <a:cubicBezTo>
                    <a:pt x="109" y="0"/>
                    <a:pt x="109" y="0"/>
                    <a:pt x="109" y="0"/>
                  </a:cubicBezTo>
                  <a:lnTo>
                    <a:pt x="351" y="0"/>
                  </a:lnTo>
                  <a:close/>
                  <a:moveTo>
                    <a:pt x="87" y="0"/>
                  </a:moveTo>
                  <a:cubicBezTo>
                    <a:pt x="87" y="166"/>
                    <a:pt x="87" y="166"/>
                    <a:pt x="87" y="166"/>
                  </a:cubicBezTo>
                  <a:cubicBezTo>
                    <a:pt x="87" y="193"/>
                    <a:pt x="78" y="208"/>
                    <a:pt x="59" y="214"/>
                  </a:cubicBezTo>
                  <a:cubicBezTo>
                    <a:pt x="28" y="214"/>
                    <a:pt x="28" y="214"/>
                    <a:pt x="28" y="214"/>
                  </a:cubicBezTo>
                  <a:cubicBezTo>
                    <a:pt x="9" y="208"/>
                    <a:pt x="0" y="193"/>
                    <a:pt x="0" y="16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7" name="Freeform 168">
              <a:extLst>
                <a:ext uri="{FF2B5EF4-FFF2-40B4-BE49-F238E27FC236}">
                  <a16:creationId xmlns:a16="http://schemas.microsoft.com/office/drawing/2014/main" id="{49984866-C481-2CA0-15EE-80E4BD76D0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8657" y="2779335"/>
              <a:ext cx="1481667" cy="467477"/>
            </a:xfrm>
            <a:custGeom>
              <a:avLst/>
              <a:gdLst>
                <a:gd name="T0" fmla="*/ 606 w 748"/>
                <a:gd name="T1" fmla="*/ 236 h 236"/>
                <a:gd name="T2" fmla="*/ 606 w 748"/>
                <a:gd name="T3" fmla="*/ 0 h 236"/>
                <a:gd name="T4" fmla="*/ 748 w 748"/>
                <a:gd name="T5" fmla="*/ 0 h 236"/>
                <a:gd name="T6" fmla="*/ 748 w 748"/>
                <a:gd name="T7" fmla="*/ 236 h 236"/>
                <a:gd name="T8" fmla="*/ 606 w 748"/>
                <a:gd name="T9" fmla="*/ 236 h 236"/>
                <a:gd name="T10" fmla="*/ 572 w 748"/>
                <a:gd name="T11" fmla="*/ 0 h 236"/>
                <a:gd name="T12" fmla="*/ 572 w 748"/>
                <a:gd name="T13" fmla="*/ 236 h 236"/>
                <a:gd name="T14" fmla="*/ 178 w 748"/>
                <a:gd name="T15" fmla="*/ 236 h 236"/>
                <a:gd name="T16" fmla="*/ 178 w 748"/>
                <a:gd name="T17" fmla="*/ 0 h 236"/>
                <a:gd name="T18" fmla="*/ 572 w 748"/>
                <a:gd name="T19" fmla="*/ 0 h 236"/>
                <a:gd name="T20" fmla="*/ 142 w 748"/>
                <a:gd name="T21" fmla="*/ 0 h 236"/>
                <a:gd name="T22" fmla="*/ 142 w 748"/>
                <a:gd name="T23" fmla="*/ 236 h 236"/>
                <a:gd name="T24" fmla="*/ 0 w 748"/>
                <a:gd name="T25" fmla="*/ 236 h 236"/>
                <a:gd name="T26" fmla="*/ 0 w 748"/>
                <a:gd name="T27" fmla="*/ 0 h 236"/>
                <a:gd name="T28" fmla="*/ 142 w 748"/>
                <a:gd name="T2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8" h="236">
                  <a:moveTo>
                    <a:pt x="606" y="236"/>
                  </a:moveTo>
                  <a:lnTo>
                    <a:pt x="606" y="0"/>
                  </a:lnTo>
                  <a:lnTo>
                    <a:pt x="748" y="0"/>
                  </a:lnTo>
                  <a:lnTo>
                    <a:pt x="748" y="236"/>
                  </a:lnTo>
                  <a:lnTo>
                    <a:pt x="606" y="236"/>
                  </a:lnTo>
                  <a:close/>
                  <a:moveTo>
                    <a:pt x="572" y="0"/>
                  </a:moveTo>
                  <a:lnTo>
                    <a:pt x="572" y="236"/>
                  </a:lnTo>
                  <a:lnTo>
                    <a:pt x="178" y="236"/>
                  </a:lnTo>
                  <a:lnTo>
                    <a:pt x="178" y="0"/>
                  </a:lnTo>
                  <a:lnTo>
                    <a:pt x="572" y="0"/>
                  </a:lnTo>
                  <a:close/>
                  <a:moveTo>
                    <a:pt x="142" y="0"/>
                  </a:moveTo>
                  <a:lnTo>
                    <a:pt x="142" y="236"/>
                  </a:lnTo>
                  <a:lnTo>
                    <a:pt x="0" y="236"/>
                  </a:lnTo>
                  <a:lnTo>
                    <a:pt x="0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8" name="Freeform 169">
              <a:extLst>
                <a:ext uri="{FF2B5EF4-FFF2-40B4-BE49-F238E27FC236}">
                  <a16:creationId xmlns:a16="http://schemas.microsoft.com/office/drawing/2014/main" id="{A9BDEBFE-3661-4F23-34F5-AA5BCA3B0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8657" y="2268279"/>
              <a:ext cx="1481667" cy="511056"/>
            </a:xfrm>
            <a:custGeom>
              <a:avLst/>
              <a:gdLst>
                <a:gd name="T0" fmla="*/ 372 w 459"/>
                <a:gd name="T1" fmla="*/ 159 h 159"/>
                <a:gd name="T2" fmla="*/ 372 w 459"/>
                <a:gd name="T3" fmla="*/ 140 h 159"/>
                <a:gd name="T4" fmla="*/ 351 w 459"/>
                <a:gd name="T5" fmla="*/ 140 h 159"/>
                <a:gd name="T6" fmla="*/ 351 w 459"/>
                <a:gd name="T7" fmla="*/ 159 h 159"/>
                <a:gd name="T8" fmla="*/ 109 w 459"/>
                <a:gd name="T9" fmla="*/ 159 h 159"/>
                <a:gd name="T10" fmla="*/ 109 w 459"/>
                <a:gd name="T11" fmla="*/ 140 h 159"/>
                <a:gd name="T12" fmla="*/ 87 w 459"/>
                <a:gd name="T13" fmla="*/ 140 h 159"/>
                <a:gd name="T14" fmla="*/ 87 w 459"/>
                <a:gd name="T15" fmla="*/ 159 h 159"/>
                <a:gd name="T16" fmla="*/ 0 w 459"/>
                <a:gd name="T17" fmla="*/ 159 h 159"/>
                <a:gd name="T18" fmla="*/ 0 w 459"/>
                <a:gd name="T19" fmla="*/ 92 h 159"/>
                <a:gd name="T20" fmla="*/ 119 w 459"/>
                <a:gd name="T21" fmla="*/ 0 h 159"/>
                <a:gd name="T22" fmla="*/ 341 w 459"/>
                <a:gd name="T23" fmla="*/ 0 h 159"/>
                <a:gd name="T24" fmla="*/ 459 w 459"/>
                <a:gd name="T25" fmla="*/ 92 h 159"/>
                <a:gd name="T26" fmla="*/ 459 w 459"/>
                <a:gd name="T27" fmla="*/ 159 h 159"/>
                <a:gd name="T28" fmla="*/ 372 w 459"/>
                <a:gd name="T2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9" h="159">
                  <a:moveTo>
                    <a:pt x="372" y="159"/>
                  </a:moveTo>
                  <a:cubicBezTo>
                    <a:pt x="372" y="140"/>
                    <a:pt x="372" y="140"/>
                    <a:pt x="372" y="140"/>
                  </a:cubicBezTo>
                  <a:cubicBezTo>
                    <a:pt x="351" y="140"/>
                    <a:pt x="351" y="140"/>
                    <a:pt x="351" y="140"/>
                  </a:cubicBezTo>
                  <a:cubicBezTo>
                    <a:pt x="351" y="159"/>
                    <a:pt x="351" y="159"/>
                    <a:pt x="351" y="159"/>
                  </a:cubicBezTo>
                  <a:cubicBezTo>
                    <a:pt x="109" y="159"/>
                    <a:pt x="109" y="159"/>
                    <a:pt x="109" y="159"/>
                  </a:cubicBezTo>
                  <a:cubicBezTo>
                    <a:pt x="109" y="140"/>
                    <a:pt x="109" y="140"/>
                    <a:pt x="109" y="140"/>
                  </a:cubicBezTo>
                  <a:cubicBezTo>
                    <a:pt x="87" y="140"/>
                    <a:pt x="87" y="140"/>
                    <a:pt x="87" y="140"/>
                  </a:cubicBezTo>
                  <a:cubicBezTo>
                    <a:pt x="87" y="159"/>
                    <a:pt x="87" y="159"/>
                    <a:pt x="87" y="15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31"/>
                    <a:pt x="40" y="0"/>
                    <a:pt x="119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420" y="0"/>
                    <a:pt x="459" y="31"/>
                    <a:pt x="459" y="92"/>
                  </a:cubicBezTo>
                  <a:cubicBezTo>
                    <a:pt x="459" y="159"/>
                    <a:pt x="459" y="159"/>
                    <a:pt x="459" y="159"/>
                  </a:cubicBezTo>
                  <a:lnTo>
                    <a:pt x="372" y="1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9" name="Freeform 170">
              <a:extLst>
                <a:ext uri="{FF2B5EF4-FFF2-40B4-BE49-F238E27FC236}">
                  <a16:creationId xmlns:a16="http://schemas.microsoft.com/office/drawing/2014/main" id="{ABF4E2AE-38BD-9979-0A1E-EF6811FE9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538" y="1580927"/>
              <a:ext cx="610099" cy="655659"/>
            </a:xfrm>
            <a:custGeom>
              <a:avLst/>
              <a:gdLst>
                <a:gd name="T0" fmla="*/ 189 w 189"/>
                <a:gd name="T1" fmla="*/ 98 h 204"/>
                <a:gd name="T2" fmla="*/ 161 w 189"/>
                <a:gd name="T3" fmla="*/ 171 h 204"/>
                <a:gd name="T4" fmla="*/ 95 w 189"/>
                <a:gd name="T5" fmla="*/ 204 h 204"/>
                <a:gd name="T6" fmla="*/ 28 w 189"/>
                <a:gd name="T7" fmla="*/ 171 h 204"/>
                <a:gd name="T8" fmla="*/ 0 w 189"/>
                <a:gd name="T9" fmla="*/ 98 h 204"/>
                <a:gd name="T10" fmla="*/ 28 w 189"/>
                <a:gd name="T11" fmla="*/ 28 h 204"/>
                <a:gd name="T12" fmla="*/ 95 w 189"/>
                <a:gd name="T13" fmla="*/ 0 h 204"/>
                <a:gd name="T14" fmla="*/ 161 w 189"/>
                <a:gd name="T15" fmla="*/ 28 h 204"/>
                <a:gd name="T16" fmla="*/ 189 w 189"/>
                <a:gd name="T17" fmla="*/ 9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204">
                  <a:moveTo>
                    <a:pt x="189" y="98"/>
                  </a:moveTo>
                  <a:cubicBezTo>
                    <a:pt x="189" y="125"/>
                    <a:pt x="180" y="150"/>
                    <a:pt x="161" y="171"/>
                  </a:cubicBezTo>
                  <a:cubicBezTo>
                    <a:pt x="143" y="193"/>
                    <a:pt x="121" y="204"/>
                    <a:pt x="95" y="204"/>
                  </a:cubicBezTo>
                  <a:cubicBezTo>
                    <a:pt x="69" y="204"/>
                    <a:pt x="47" y="193"/>
                    <a:pt x="28" y="171"/>
                  </a:cubicBezTo>
                  <a:cubicBezTo>
                    <a:pt x="9" y="150"/>
                    <a:pt x="0" y="125"/>
                    <a:pt x="0" y="98"/>
                  </a:cubicBezTo>
                  <a:cubicBezTo>
                    <a:pt x="0" y="71"/>
                    <a:pt x="9" y="48"/>
                    <a:pt x="28" y="28"/>
                  </a:cubicBezTo>
                  <a:cubicBezTo>
                    <a:pt x="46" y="9"/>
                    <a:pt x="68" y="0"/>
                    <a:pt x="95" y="0"/>
                  </a:cubicBezTo>
                  <a:cubicBezTo>
                    <a:pt x="121" y="0"/>
                    <a:pt x="143" y="9"/>
                    <a:pt x="161" y="28"/>
                  </a:cubicBezTo>
                  <a:cubicBezTo>
                    <a:pt x="180" y="48"/>
                    <a:pt x="189" y="71"/>
                    <a:pt x="189" y="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CFA811D8-8818-C50D-6F23-940E30AB4072}"/>
              </a:ext>
            </a:extLst>
          </p:cNvPr>
          <p:cNvGrpSpPr/>
          <p:nvPr/>
        </p:nvGrpSpPr>
        <p:grpSpPr>
          <a:xfrm>
            <a:off x="4739941" y="2948273"/>
            <a:ext cx="233642" cy="247306"/>
            <a:chOff x="2318657" y="1580927"/>
            <a:chExt cx="1481771" cy="3852731"/>
          </a:xfrm>
          <a:solidFill>
            <a:srgbClr val="548235"/>
          </a:solidFill>
        </p:grpSpPr>
        <p:sp>
          <p:nvSpPr>
            <p:cNvPr id="323" name="Freeform 164">
              <a:extLst>
                <a:ext uri="{FF2B5EF4-FFF2-40B4-BE49-F238E27FC236}">
                  <a16:creationId xmlns:a16="http://schemas.microsoft.com/office/drawing/2014/main" id="{99BC9E65-56C7-57BF-B288-2F6842A14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246" y="4607647"/>
              <a:ext cx="344665" cy="826011"/>
            </a:xfrm>
            <a:custGeom>
              <a:avLst/>
              <a:gdLst>
                <a:gd name="T0" fmla="*/ 107 w 107"/>
                <a:gd name="T1" fmla="*/ 0 h 257"/>
                <a:gd name="T2" fmla="*/ 107 w 107"/>
                <a:gd name="T3" fmla="*/ 208 h 257"/>
                <a:gd name="T4" fmla="*/ 53 w 107"/>
                <a:gd name="T5" fmla="*/ 257 h 257"/>
                <a:gd name="T6" fmla="*/ 0 w 107"/>
                <a:gd name="T7" fmla="*/ 208 h 257"/>
                <a:gd name="T8" fmla="*/ 0 w 107"/>
                <a:gd name="T9" fmla="*/ 0 h 257"/>
                <a:gd name="T10" fmla="*/ 107 w 107"/>
                <a:gd name="T1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57">
                  <a:moveTo>
                    <a:pt x="107" y="0"/>
                  </a:moveTo>
                  <a:cubicBezTo>
                    <a:pt x="107" y="208"/>
                    <a:pt x="107" y="208"/>
                    <a:pt x="107" y="208"/>
                  </a:cubicBezTo>
                  <a:cubicBezTo>
                    <a:pt x="107" y="241"/>
                    <a:pt x="89" y="257"/>
                    <a:pt x="53" y="257"/>
                  </a:cubicBezTo>
                  <a:cubicBezTo>
                    <a:pt x="18" y="257"/>
                    <a:pt x="0" y="241"/>
                    <a:pt x="0" y="20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9" name="Freeform 165">
              <a:extLst>
                <a:ext uri="{FF2B5EF4-FFF2-40B4-BE49-F238E27FC236}">
                  <a16:creationId xmlns:a16="http://schemas.microsoft.com/office/drawing/2014/main" id="{B6A1BEC4-2888-B574-4B60-6F9D33F29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7031" y="4607647"/>
              <a:ext cx="344665" cy="826011"/>
            </a:xfrm>
            <a:custGeom>
              <a:avLst/>
              <a:gdLst>
                <a:gd name="T0" fmla="*/ 107 w 107"/>
                <a:gd name="T1" fmla="*/ 0 h 257"/>
                <a:gd name="T2" fmla="*/ 107 w 107"/>
                <a:gd name="T3" fmla="*/ 208 h 257"/>
                <a:gd name="T4" fmla="*/ 53 w 107"/>
                <a:gd name="T5" fmla="*/ 257 h 257"/>
                <a:gd name="T6" fmla="*/ 0 w 107"/>
                <a:gd name="T7" fmla="*/ 208 h 257"/>
                <a:gd name="T8" fmla="*/ 0 w 107"/>
                <a:gd name="T9" fmla="*/ 0 h 257"/>
                <a:gd name="T10" fmla="*/ 107 w 107"/>
                <a:gd name="T1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57">
                  <a:moveTo>
                    <a:pt x="107" y="0"/>
                  </a:moveTo>
                  <a:cubicBezTo>
                    <a:pt x="107" y="208"/>
                    <a:pt x="107" y="208"/>
                    <a:pt x="107" y="208"/>
                  </a:cubicBezTo>
                  <a:cubicBezTo>
                    <a:pt x="107" y="241"/>
                    <a:pt x="89" y="257"/>
                    <a:pt x="53" y="257"/>
                  </a:cubicBezTo>
                  <a:cubicBezTo>
                    <a:pt x="17" y="257"/>
                    <a:pt x="0" y="241"/>
                    <a:pt x="0" y="20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0" name="Freeform 166">
              <a:extLst>
                <a:ext uri="{FF2B5EF4-FFF2-40B4-BE49-F238E27FC236}">
                  <a16:creationId xmlns:a16="http://schemas.microsoft.com/office/drawing/2014/main" id="{80538EB2-9C09-598F-20AC-4620B92E60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1246" y="3936145"/>
              <a:ext cx="780451" cy="671505"/>
            </a:xfrm>
            <a:custGeom>
              <a:avLst/>
              <a:gdLst>
                <a:gd name="T0" fmla="*/ 394 w 394"/>
                <a:gd name="T1" fmla="*/ 0 h 339"/>
                <a:gd name="T2" fmla="*/ 394 w 394"/>
                <a:gd name="T3" fmla="*/ 339 h 339"/>
                <a:gd name="T4" fmla="*/ 220 w 394"/>
                <a:gd name="T5" fmla="*/ 339 h 339"/>
                <a:gd name="T6" fmla="*/ 220 w 394"/>
                <a:gd name="T7" fmla="*/ 0 h 339"/>
                <a:gd name="T8" fmla="*/ 394 w 394"/>
                <a:gd name="T9" fmla="*/ 0 h 339"/>
                <a:gd name="T10" fmla="*/ 174 w 394"/>
                <a:gd name="T11" fmla="*/ 0 h 339"/>
                <a:gd name="T12" fmla="*/ 174 w 394"/>
                <a:gd name="T13" fmla="*/ 339 h 339"/>
                <a:gd name="T14" fmla="*/ 0 w 394"/>
                <a:gd name="T15" fmla="*/ 339 h 339"/>
                <a:gd name="T16" fmla="*/ 0 w 394"/>
                <a:gd name="T17" fmla="*/ 0 h 339"/>
                <a:gd name="T18" fmla="*/ 174 w 394"/>
                <a:gd name="T19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339">
                  <a:moveTo>
                    <a:pt x="394" y="0"/>
                  </a:moveTo>
                  <a:lnTo>
                    <a:pt x="394" y="339"/>
                  </a:lnTo>
                  <a:lnTo>
                    <a:pt x="220" y="339"/>
                  </a:lnTo>
                  <a:lnTo>
                    <a:pt x="220" y="0"/>
                  </a:lnTo>
                  <a:lnTo>
                    <a:pt x="394" y="0"/>
                  </a:lnTo>
                  <a:close/>
                  <a:moveTo>
                    <a:pt x="174" y="0"/>
                  </a:moveTo>
                  <a:lnTo>
                    <a:pt x="174" y="339"/>
                  </a:lnTo>
                  <a:lnTo>
                    <a:pt x="0" y="339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1" name="Freeform 167">
              <a:extLst>
                <a:ext uri="{FF2B5EF4-FFF2-40B4-BE49-F238E27FC236}">
                  <a16:creationId xmlns:a16="http://schemas.microsoft.com/office/drawing/2014/main" id="{8FFD16C6-2BB2-F302-34C5-D485557276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8761" y="3246450"/>
              <a:ext cx="1481667" cy="689332"/>
            </a:xfrm>
            <a:custGeom>
              <a:avLst/>
              <a:gdLst>
                <a:gd name="T0" fmla="*/ 459 w 459"/>
                <a:gd name="T1" fmla="*/ 166 h 214"/>
                <a:gd name="T2" fmla="*/ 431 w 459"/>
                <a:gd name="T3" fmla="*/ 214 h 214"/>
                <a:gd name="T4" fmla="*/ 400 w 459"/>
                <a:gd name="T5" fmla="*/ 214 h 214"/>
                <a:gd name="T6" fmla="*/ 372 w 459"/>
                <a:gd name="T7" fmla="*/ 166 h 214"/>
                <a:gd name="T8" fmla="*/ 372 w 459"/>
                <a:gd name="T9" fmla="*/ 0 h 214"/>
                <a:gd name="T10" fmla="*/ 459 w 459"/>
                <a:gd name="T11" fmla="*/ 0 h 214"/>
                <a:gd name="T12" fmla="*/ 459 w 459"/>
                <a:gd name="T13" fmla="*/ 166 h 214"/>
                <a:gd name="T14" fmla="*/ 351 w 459"/>
                <a:gd name="T15" fmla="*/ 0 h 214"/>
                <a:gd name="T16" fmla="*/ 351 w 459"/>
                <a:gd name="T17" fmla="*/ 214 h 214"/>
                <a:gd name="T18" fmla="*/ 244 w 459"/>
                <a:gd name="T19" fmla="*/ 214 h 214"/>
                <a:gd name="T20" fmla="*/ 244 w 459"/>
                <a:gd name="T21" fmla="*/ 161 h 214"/>
                <a:gd name="T22" fmla="*/ 215 w 459"/>
                <a:gd name="T23" fmla="*/ 161 h 214"/>
                <a:gd name="T24" fmla="*/ 215 w 459"/>
                <a:gd name="T25" fmla="*/ 214 h 214"/>
                <a:gd name="T26" fmla="*/ 109 w 459"/>
                <a:gd name="T27" fmla="*/ 214 h 214"/>
                <a:gd name="T28" fmla="*/ 109 w 459"/>
                <a:gd name="T29" fmla="*/ 0 h 214"/>
                <a:gd name="T30" fmla="*/ 351 w 459"/>
                <a:gd name="T31" fmla="*/ 0 h 214"/>
                <a:gd name="T32" fmla="*/ 87 w 459"/>
                <a:gd name="T33" fmla="*/ 0 h 214"/>
                <a:gd name="T34" fmla="*/ 87 w 459"/>
                <a:gd name="T35" fmla="*/ 166 h 214"/>
                <a:gd name="T36" fmla="*/ 59 w 459"/>
                <a:gd name="T37" fmla="*/ 214 h 214"/>
                <a:gd name="T38" fmla="*/ 28 w 459"/>
                <a:gd name="T39" fmla="*/ 214 h 214"/>
                <a:gd name="T40" fmla="*/ 0 w 459"/>
                <a:gd name="T41" fmla="*/ 166 h 214"/>
                <a:gd name="T42" fmla="*/ 0 w 459"/>
                <a:gd name="T43" fmla="*/ 0 h 214"/>
                <a:gd name="T44" fmla="*/ 87 w 459"/>
                <a:gd name="T4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9" h="214">
                  <a:moveTo>
                    <a:pt x="459" y="166"/>
                  </a:moveTo>
                  <a:cubicBezTo>
                    <a:pt x="459" y="193"/>
                    <a:pt x="450" y="208"/>
                    <a:pt x="431" y="214"/>
                  </a:cubicBezTo>
                  <a:cubicBezTo>
                    <a:pt x="400" y="214"/>
                    <a:pt x="400" y="214"/>
                    <a:pt x="400" y="214"/>
                  </a:cubicBezTo>
                  <a:cubicBezTo>
                    <a:pt x="381" y="208"/>
                    <a:pt x="372" y="193"/>
                    <a:pt x="372" y="166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459" y="0"/>
                    <a:pt x="459" y="0"/>
                    <a:pt x="459" y="0"/>
                  </a:cubicBezTo>
                  <a:lnTo>
                    <a:pt x="459" y="166"/>
                  </a:lnTo>
                  <a:close/>
                  <a:moveTo>
                    <a:pt x="351" y="0"/>
                  </a:moveTo>
                  <a:cubicBezTo>
                    <a:pt x="351" y="214"/>
                    <a:pt x="351" y="214"/>
                    <a:pt x="351" y="214"/>
                  </a:cubicBezTo>
                  <a:cubicBezTo>
                    <a:pt x="244" y="214"/>
                    <a:pt x="244" y="214"/>
                    <a:pt x="244" y="214"/>
                  </a:cubicBezTo>
                  <a:cubicBezTo>
                    <a:pt x="244" y="161"/>
                    <a:pt x="244" y="161"/>
                    <a:pt x="244" y="161"/>
                  </a:cubicBezTo>
                  <a:cubicBezTo>
                    <a:pt x="215" y="161"/>
                    <a:pt x="215" y="161"/>
                    <a:pt x="215" y="161"/>
                  </a:cubicBezTo>
                  <a:cubicBezTo>
                    <a:pt x="215" y="214"/>
                    <a:pt x="215" y="214"/>
                    <a:pt x="215" y="214"/>
                  </a:cubicBezTo>
                  <a:cubicBezTo>
                    <a:pt x="109" y="214"/>
                    <a:pt x="109" y="214"/>
                    <a:pt x="109" y="214"/>
                  </a:cubicBezTo>
                  <a:cubicBezTo>
                    <a:pt x="109" y="0"/>
                    <a:pt x="109" y="0"/>
                    <a:pt x="109" y="0"/>
                  </a:cubicBezTo>
                  <a:lnTo>
                    <a:pt x="351" y="0"/>
                  </a:lnTo>
                  <a:close/>
                  <a:moveTo>
                    <a:pt x="87" y="0"/>
                  </a:moveTo>
                  <a:cubicBezTo>
                    <a:pt x="87" y="166"/>
                    <a:pt x="87" y="166"/>
                    <a:pt x="87" y="166"/>
                  </a:cubicBezTo>
                  <a:cubicBezTo>
                    <a:pt x="87" y="193"/>
                    <a:pt x="78" y="208"/>
                    <a:pt x="59" y="214"/>
                  </a:cubicBezTo>
                  <a:cubicBezTo>
                    <a:pt x="28" y="214"/>
                    <a:pt x="28" y="214"/>
                    <a:pt x="28" y="214"/>
                  </a:cubicBezTo>
                  <a:cubicBezTo>
                    <a:pt x="9" y="208"/>
                    <a:pt x="0" y="193"/>
                    <a:pt x="0" y="16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2" name="Freeform 168">
              <a:extLst>
                <a:ext uri="{FF2B5EF4-FFF2-40B4-BE49-F238E27FC236}">
                  <a16:creationId xmlns:a16="http://schemas.microsoft.com/office/drawing/2014/main" id="{7BB98C39-1080-8122-64B2-5B128A9AEB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8657" y="2779335"/>
              <a:ext cx="1481667" cy="467477"/>
            </a:xfrm>
            <a:custGeom>
              <a:avLst/>
              <a:gdLst>
                <a:gd name="T0" fmla="*/ 606 w 748"/>
                <a:gd name="T1" fmla="*/ 236 h 236"/>
                <a:gd name="T2" fmla="*/ 606 w 748"/>
                <a:gd name="T3" fmla="*/ 0 h 236"/>
                <a:gd name="T4" fmla="*/ 748 w 748"/>
                <a:gd name="T5" fmla="*/ 0 h 236"/>
                <a:gd name="T6" fmla="*/ 748 w 748"/>
                <a:gd name="T7" fmla="*/ 236 h 236"/>
                <a:gd name="T8" fmla="*/ 606 w 748"/>
                <a:gd name="T9" fmla="*/ 236 h 236"/>
                <a:gd name="T10" fmla="*/ 572 w 748"/>
                <a:gd name="T11" fmla="*/ 0 h 236"/>
                <a:gd name="T12" fmla="*/ 572 w 748"/>
                <a:gd name="T13" fmla="*/ 236 h 236"/>
                <a:gd name="T14" fmla="*/ 178 w 748"/>
                <a:gd name="T15" fmla="*/ 236 h 236"/>
                <a:gd name="T16" fmla="*/ 178 w 748"/>
                <a:gd name="T17" fmla="*/ 0 h 236"/>
                <a:gd name="T18" fmla="*/ 572 w 748"/>
                <a:gd name="T19" fmla="*/ 0 h 236"/>
                <a:gd name="T20" fmla="*/ 142 w 748"/>
                <a:gd name="T21" fmla="*/ 0 h 236"/>
                <a:gd name="T22" fmla="*/ 142 w 748"/>
                <a:gd name="T23" fmla="*/ 236 h 236"/>
                <a:gd name="T24" fmla="*/ 0 w 748"/>
                <a:gd name="T25" fmla="*/ 236 h 236"/>
                <a:gd name="T26" fmla="*/ 0 w 748"/>
                <a:gd name="T27" fmla="*/ 0 h 236"/>
                <a:gd name="T28" fmla="*/ 142 w 748"/>
                <a:gd name="T2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8" h="236">
                  <a:moveTo>
                    <a:pt x="606" y="236"/>
                  </a:moveTo>
                  <a:lnTo>
                    <a:pt x="606" y="0"/>
                  </a:lnTo>
                  <a:lnTo>
                    <a:pt x="748" y="0"/>
                  </a:lnTo>
                  <a:lnTo>
                    <a:pt x="748" y="236"/>
                  </a:lnTo>
                  <a:lnTo>
                    <a:pt x="606" y="236"/>
                  </a:lnTo>
                  <a:close/>
                  <a:moveTo>
                    <a:pt x="572" y="0"/>
                  </a:moveTo>
                  <a:lnTo>
                    <a:pt x="572" y="236"/>
                  </a:lnTo>
                  <a:lnTo>
                    <a:pt x="178" y="236"/>
                  </a:lnTo>
                  <a:lnTo>
                    <a:pt x="178" y="0"/>
                  </a:lnTo>
                  <a:lnTo>
                    <a:pt x="572" y="0"/>
                  </a:lnTo>
                  <a:close/>
                  <a:moveTo>
                    <a:pt x="142" y="0"/>
                  </a:moveTo>
                  <a:lnTo>
                    <a:pt x="142" y="236"/>
                  </a:lnTo>
                  <a:lnTo>
                    <a:pt x="0" y="236"/>
                  </a:lnTo>
                  <a:lnTo>
                    <a:pt x="0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" name="Freeform 169">
              <a:extLst>
                <a:ext uri="{FF2B5EF4-FFF2-40B4-BE49-F238E27FC236}">
                  <a16:creationId xmlns:a16="http://schemas.microsoft.com/office/drawing/2014/main" id="{D23C6826-633C-806C-7348-825228078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8657" y="2268279"/>
              <a:ext cx="1481667" cy="511056"/>
            </a:xfrm>
            <a:custGeom>
              <a:avLst/>
              <a:gdLst>
                <a:gd name="T0" fmla="*/ 372 w 459"/>
                <a:gd name="T1" fmla="*/ 159 h 159"/>
                <a:gd name="T2" fmla="*/ 372 w 459"/>
                <a:gd name="T3" fmla="*/ 140 h 159"/>
                <a:gd name="T4" fmla="*/ 351 w 459"/>
                <a:gd name="T5" fmla="*/ 140 h 159"/>
                <a:gd name="T6" fmla="*/ 351 w 459"/>
                <a:gd name="T7" fmla="*/ 159 h 159"/>
                <a:gd name="T8" fmla="*/ 109 w 459"/>
                <a:gd name="T9" fmla="*/ 159 h 159"/>
                <a:gd name="T10" fmla="*/ 109 w 459"/>
                <a:gd name="T11" fmla="*/ 140 h 159"/>
                <a:gd name="T12" fmla="*/ 87 w 459"/>
                <a:gd name="T13" fmla="*/ 140 h 159"/>
                <a:gd name="T14" fmla="*/ 87 w 459"/>
                <a:gd name="T15" fmla="*/ 159 h 159"/>
                <a:gd name="T16" fmla="*/ 0 w 459"/>
                <a:gd name="T17" fmla="*/ 159 h 159"/>
                <a:gd name="T18" fmla="*/ 0 w 459"/>
                <a:gd name="T19" fmla="*/ 92 h 159"/>
                <a:gd name="T20" fmla="*/ 119 w 459"/>
                <a:gd name="T21" fmla="*/ 0 h 159"/>
                <a:gd name="T22" fmla="*/ 341 w 459"/>
                <a:gd name="T23" fmla="*/ 0 h 159"/>
                <a:gd name="T24" fmla="*/ 459 w 459"/>
                <a:gd name="T25" fmla="*/ 92 h 159"/>
                <a:gd name="T26" fmla="*/ 459 w 459"/>
                <a:gd name="T27" fmla="*/ 159 h 159"/>
                <a:gd name="T28" fmla="*/ 372 w 459"/>
                <a:gd name="T2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9" h="159">
                  <a:moveTo>
                    <a:pt x="372" y="159"/>
                  </a:moveTo>
                  <a:cubicBezTo>
                    <a:pt x="372" y="140"/>
                    <a:pt x="372" y="140"/>
                    <a:pt x="372" y="140"/>
                  </a:cubicBezTo>
                  <a:cubicBezTo>
                    <a:pt x="351" y="140"/>
                    <a:pt x="351" y="140"/>
                    <a:pt x="351" y="140"/>
                  </a:cubicBezTo>
                  <a:cubicBezTo>
                    <a:pt x="351" y="159"/>
                    <a:pt x="351" y="159"/>
                    <a:pt x="351" y="159"/>
                  </a:cubicBezTo>
                  <a:cubicBezTo>
                    <a:pt x="109" y="159"/>
                    <a:pt x="109" y="159"/>
                    <a:pt x="109" y="159"/>
                  </a:cubicBezTo>
                  <a:cubicBezTo>
                    <a:pt x="109" y="140"/>
                    <a:pt x="109" y="140"/>
                    <a:pt x="109" y="140"/>
                  </a:cubicBezTo>
                  <a:cubicBezTo>
                    <a:pt x="87" y="140"/>
                    <a:pt x="87" y="140"/>
                    <a:pt x="87" y="140"/>
                  </a:cubicBezTo>
                  <a:cubicBezTo>
                    <a:pt x="87" y="159"/>
                    <a:pt x="87" y="159"/>
                    <a:pt x="87" y="15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31"/>
                    <a:pt x="40" y="0"/>
                    <a:pt x="119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420" y="0"/>
                    <a:pt x="459" y="31"/>
                    <a:pt x="459" y="92"/>
                  </a:cubicBezTo>
                  <a:cubicBezTo>
                    <a:pt x="459" y="159"/>
                    <a:pt x="459" y="159"/>
                    <a:pt x="459" y="159"/>
                  </a:cubicBezTo>
                  <a:lnTo>
                    <a:pt x="372" y="1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4" name="Freeform 170">
              <a:extLst>
                <a:ext uri="{FF2B5EF4-FFF2-40B4-BE49-F238E27FC236}">
                  <a16:creationId xmlns:a16="http://schemas.microsoft.com/office/drawing/2014/main" id="{C099A4B1-58B8-2795-A256-8F73DD3E3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538" y="1580927"/>
              <a:ext cx="610099" cy="655659"/>
            </a:xfrm>
            <a:custGeom>
              <a:avLst/>
              <a:gdLst>
                <a:gd name="T0" fmla="*/ 189 w 189"/>
                <a:gd name="T1" fmla="*/ 98 h 204"/>
                <a:gd name="T2" fmla="*/ 161 w 189"/>
                <a:gd name="T3" fmla="*/ 171 h 204"/>
                <a:gd name="T4" fmla="*/ 95 w 189"/>
                <a:gd name="T5" fmla="*/ 204 h 204"/>
                <a:gd name="T6" fmla="*/ 28 w 189"/>
                <a:gd name="T7" fmla="*/ 171 h 204"/>
                <a:gd name="T8" fmla="*/ 0 w 189"/>
                <a:gd name="T9" fmla="*/ 98 h 204"/>
                <a:gd name="T10" fmla="*/ 28 w 189"/>
                <a:gd name="T11" fmla="*/ 28 h 204"/>
                <a:gd name="T12" fmla="*/ 95 w 189"/>
                <a:gd name="T13" fmla="*/ 0 h 204"/>
                <a:gd name="T14" fmla="*/ 161 w 189"/>
                <a:gd name="T15" fmla="*/ 28 h 204"/>
                <a:gd name="T16" fmla="*/ 189 w 189"/>
                <a:gd name="T17" fmla="*/ 9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204">
                  <a:moveTo>
                    <a:pt x="189" y="98"/>
                  </a:moveTo>
                  <a:cubicBezTo>
                    <a:pt x="189" y="125"/>
                    <a:pt x="180" y="150"/>
                    <a:pt x="161" y="171"/>
                  </a:cubicBezTo>
                  <a:cubicBezTo>
                    <a:pt x="143" y="193"/>
                    <a:pt x="121" y="204"/>
                    <a:pt x="95" y="204"/>
                  </a:cubicBezTo>
                  <a:cubicBezTo>
                    <a:pt x="69" y="204"/>
                    <a:pt x="47" y="193"/>
                    <a:pt x="28" y="171"/>
                  </a:cubicBezTo>
                  <a:cubicBezTo>
                    <a:pt x="9" y="150"/>
                    <a:pt x="0" y="125"/>
                    <a:pt x="0" y="98"/>
                  </a:cubicBezTo>
                  <a:cubicBezTo>
                    <a:pt x="0" y="71"/>
                    <a:pt x="9" y="48"/>
                    <a:pt x="28" y="28"/>
                  </a:cubicBezTo>
                  <a:cubicBezTo>
                    <a:pt x="46" y="9"/>
                    <a:pt x="68" y="0"/>
                    <a:pt x="95" y="0"/>
                  </a:cubicBezTo>
                  <a:cubicBezTo>
                    <a:pt x="121" y="0"/>
                    <a:pt x="143" y="9"/>
                    <a:pt x="161" y="28"/>
                  </a:cubicBezTo>
                  <a:cubicBezTo>
                    <a:pt x="180" y="48"/>
                    <a:pt x="189" y="71"/>
                    <a:pt x="189" y="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6CB3655C-ECF0-A81A-B826-10BED3742FC6}"/>
              </a:ext>
            </a:extLst>
          </p:cNvPr>
          <p:cNvGrpSpPr/>
          <p:nvPr/>
        </p:nvGrpSpPr>
        <p:grpSpPr>
          <a:xfrm>
            <a:off x="4729104" y="2669899"/>
            <a:ext cx="233642" cy="247306"/>
            <a:chOff x="2318657" y="1580927"/>
            <a:chExt cx="1481771" cy="3852731"/>
          </a:xfrm>
          <a:solidFill>
            <a:srgbClr val="548235"/>
          </a:solidFill>
        </p:grpSpPr>
        <p:sp>
          <p:nvSpPr>
            <p:cNvPr id="346" name="Freeform 164">
              <a:extLst>
                <a:ext uri="{FF2B5EF4-FFF2-40B4-BE49-F238E27FC236}">
                  <a16:creationId xmlns:a16="http://schemas.microsoft.com/office/drawing/2014/main" id="{885233C3-D0A4-1DE1-B1BE-03DE67332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246" y="4607647"/>
              <a:ext cx="344665" cy="826011"/>
            </a:xfrm>
            <a:custGeom>
              <a:avLst/>
              <a:gdLst>
                <a:gd name="T0" fmla="*/ 107 w 107"/>
                <a:gd name="T1" fmla="*/ 0 h 257"/>
                <a:gd name="T2" fmla="*/ 107 w 107"/>
                <a:gd name="T3" fmla="*/ 208 h 257"/>
                <a:gd name="T4" fmla="*/ 53 w 107"/>
                <a:gd name="T5" fmla="*/ 257 h 257"/>
                <a:gd name="T6" fmla="*/ 0 w 107"/>
                <a:gd name="T7" fmla="*/ 208 h 257"/>
                <a:gd name="T8" fmla="*/ 0 w 107"/>
                <a:gd name="T9" fmla="*/ 0 h 257"/>
                <a:gd name="T10" fmla="*/ 107 w 107"/>
                <a:gd name="T1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57">
                  <a:moveTo>
                    <a:pt x="107" y="0"/>
                  </a:moveTo>
                  <a:cubicBezTo>
                    <a:pt x="107" y="208"/>
                    <a:pt x="107" y="208"/>
                    <a:pt x="107" y="208"/>
                  </a:cubicBezTo>
                  <a:cubicBezTo>
                    <a:pt x="107" y="241"/>
                    <a:pt x="89" y="257"/>
                    <a:pt x="53" y="257"/>
                  </a:cubicBezTo>
                  <a:cubicBezTo>
                    <a:pt x="18" y="257"/>
                    <a:pt x="0" y="241"/>
                    <a:pt x="0" y="20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7" name="Freeform 165">
              <a:extLst>
                <a:ext uri="{FF2B5EF4-FFF2-40B4-BE49-F238E27FC236}">
                  <a16:creationId xmlns:a16="http://schemas.microsoft.com/office/drawing/2014/main" id="{25654CAF-DD8C-2A34-DEC9-F0876C4FF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7031" y="4607647"/>
              <a:ext cx="344665" cy="826011"/>
            </a:xfrm>
            <a:custGeom>
              <a:avLst/>
              <a:gdLst>
                <a:gd name="T0" fmla="*/ 107 w 107"/>
                <a:gd name="T1" fmla="*/ 0 h 257"/>
                <a:gd name="T2" fmla="*/ 107 w 107"/>
                <a:gd name="T3" fmla="*/ 208 h 257"/>
                <a:gd name="T4" fmla="*/ 53 w 107"/>
                <a:gd name="T5" fmla="*/ 257 h 257"/>
                <a:gd name="T6" fmla="*/ 0 w 107"/>
                <a:gd name="T7" fmla="*/ 208 h 257"/>
                <a:gd name="T8" fmla="*/ 0 w 107"/>
                <a:gd name="T9" fmla="*/ 0 h 257"/>
                <a:gd name="T10" fmla="*/ 107 w 107"/>
                <a:gd name="T1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57">
                  <a:moveTo>
                    <a:pt x="107" y="0"/>
                  </a:moveTo>
                  <a:cubicBezTo>
                    <a:pt x="107" y="208"/>
                    <a:pt x="107" y="208"/>
                    <a:pt x="107" y="208"/>
                  </a:cubicBezTo>
                  <a:cubicBezTo>
                    <a:pt x="107" y="241"/>
                    <a:pt x="89" y="257"/>
                    <a:pt x="53" y="257"/>
                  </a:cubicBezTo>
                  <a:cubicBezTo>
                    <a:pt x="17" y="257"/>
                    <a:pt x="0" y="241"/>
                    <a:pt x="0" y="20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" name="Freeform 166">
              <a:extLst>
                <a:ext uri="{FF2B5EF4-FFF2-40B4-BE49-F238E27FC236}">
                  <a16:creationId xmlns:a16="http://schemas.microsoft.com/office/drawing/2014/main" id="{71CA29AC-134B-EE08-E73E-F0D51A7828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1246" y="3936145"/>
              <a:ext cx="780451" cy="671505"/>
            </a:xfrm>
            <a:custGeom>
              <a:avLst/>
              <a:gdLst>
                <a:gd name="T0" fmla="*/ 394 w 394"/>
                <a:gd name="T1" fmla="*/ 0 h 339"/>
                <a:gd name="T2" fmla="*/ 394 w 394"/>
                <a:gd name="T3" fmla="*/ 339 h 339"/>
                <a:gd name="T4" fmla="*/ 220 w 394"/>
                <a:gd name="T5" fmla="*/ 339 h 339"/>
                <a:gd name="T6" fmla="*/ 220 w 394"/>
                <a:gd name="T7" fmla="*/ 0 h 339"/>
                <a:gd name="T8" fmla="*/ 394 w 394"/>
                <a:gd name="T9" fmla="*/ 0 h 339"/>
                <a:gd name="T10" fmla="*/ 174 w 394"/>
                <a:gd name="T11" fmla="*/ 0 h 339"/>
                <a:gd name="T12" fmla="*/ 174 w 394"/>
                <a:gd name="T13" fmla="*/ 339 h 339"/>
                <a:gd name="T14" fmla="*/ 0 w 394"/>
                <a:gd name="T15" fmla="*/ 339 h 339"/>
                <a:gd name="T16" fmla="*/ 0 w 394"/>
                <a:gd name="T17" fmla="*/ 0 h 339"/>
                <a:gd name="T18" fmla="*/ 174 w 394"/>
                <a:gd name="T19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339">
                  <a:moveTo>
                    <a:pt x="394" y="0"/>
                  </a:moveTo>
                  <a:lnTo>
                    <a:pt x="394" y="339"/>
                  </a:lnTo>
                  <a:lnTo>
                    <a:pt x="220" y="339"/>
                  </a:lnTo>
                  <a:lnTo>
                    <a:pt x="220" y="0"/>
                  </a:lnTo>
                  <a:lnTo>
                    <a:pt x="394" y="0"/>
                  </a:lnTo>
                  <a:close/>
                  <a:moveTo>
                    <a:pt x="174" y="0"/>
                  </a:moveTo>
                  <a:lnTo>
                    <a:pt x="174" y="339"/>
                  </a:lnTo>
                  <a:lnTo>
                    <a:pt x="0" y="339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9" name="Freeform 167">
              <a:extLst>
                <a:ext uri="{FF2B5EF4-FFF2-40B4-BE49-F238E27FC236}">
                  <a16:creationId xmlns:a16="http://schemas.microsoft.com/office/drawing/2014/main" id="{A05C75FB-3FE5-F514-201C-DF7629F25F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8761" y="3246450"/>
              <a:ext cx="1481667" cy="689332"/>
            </a:xfrm>
            <a:custGeom>
              <a:avLst/>
              <a:gdLst>
                <a:gd name="T0" fmla="*/ 459 w 459"/>
                <a:gd name="T1" fmla="*/ 166 h 214"/>
                <a:gd name="T2" fmla="*/ 431 w 459"/>
                <a:gd name="T3" fmla="*/ 214 h 214"/>
                <a:gd name="T4" fmla="*/ 400 w 459"/>
                <a:gd name="T5" fmla="*/ 214 h 214"/>
                <a:gd name="T6" fmla="*/ 372 w 459"/>
                <a:gd name="T7" fmla="*/ 166 h 214"/>
                <a:gd name="T8" fmla="*/ 372 w 459"/>
                <a:gd name="T9" fmla="*/ 0 h 214"/>
                <a:gd name="T10" fmla="*/ 459 w 459"/>
                <a:gd name="T11" fmla="*/ 0 h 214"/>
                <a:gd name="T12" fmla="*/ 459 w 459"/>
                <a:gd name="T13" fmla="*/ 166 h 214"/>
                <a:gd name="T14" fmla="*/ 351 w 459"/>
                <a:gd name="T15" fmla="*/ 0 h 214"/>
                <a:gd name="T16" fmla="*/ 351 w 459"/>
                <a:gd name="T17" fmla="*/ 214 h 214"/>
                <a:gd name="T18" fmla="*/ 244 w 459"/>
                <a:gd name="T19" fmla="*/ 214 h 214"/>
                <a:gd name="T20" fmla="*/ 244 w 459"/>
                <a:gd name="T21" fmla="*/ 161 h 214"/>
                <a:gd name="T22" fmla="*/ 215 w 459"/>
                <a:gd name="T23" fmla="*/ 161 h 214"/>
                <a:gd name="T24" fmla="*/ 215 w 459"/>
                <a:gd name="T25" fmla="*/ 214 h 214"/>
                <a:gd name="T26" fmla="*/ 109 w 459"/>
                <a:gd name="T27" fmla="*/ 214 h 214"/>
                <a:gd name="T28" fmla="*/ 109 w 459"/>
                <a:gd name="T29" fmla="*/ 0 h 214"/>
                <a:gd name="T30" fmla="*/ 351 w 459"/>
                <a:gd name="T31" fmla="*/ 0 h 214"/>
                <a:gd name="T32" fmla="*/ 87 w 459"/>
                <a:gd name="T33" fmla="*/ 0 h 214"/>
                <a:gd name="T34" fmla="*/ 87 w 459"/>
                <a:gd name="T35" fmla="*/ 166 h 214"/>
                <a:gd name="T36" fmla="*/ 59 w 459"/>
                <a:gd name="T37" fmla="*/ 214 h 214"/>
                <a:gd name="T38" fmla="*/ 28 w 459"/>
                <a:gd name="T39" fmla="*/ 214 h 214"/>
                <a:gd name="T40" fmla="*/ 0 w 459"/>
                <a:gd name="T41" fmla="*/ 166 h 214"/>
                <a:gd name="T42" fmla="*/ 0 w 459"/>
                <a:gd name="T43" fmla="*/ 0 h 214"/>
                <a:gd name="T44" fmla="*/ 87 w 459"/>
                <a:gd name="T4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9" h="214">
                  <a:moveTo>
                    <a:pt x="459" y="166"/>
                  </a:moveTo>
                  <a:cubicBezTo>
                    <a:pt x="459" y="193"/>
                    <a:pt x="450" y="208"/>
                    <a:pt x="431" y="214"/>
                  </a:cubicBezTo>
                  <a:cubicBezTo>
                    <a:pt x="400" y="214"/>
                    <a:pt x="400" y="214"/>
                    <a:pt x="400" y="214"/>
                  </a:cubicBezTo>
                  <a:cubicBezTo>
                    <a:pt x="381" y="208"/>
                    <a:pt x="372" y="193"/>
                    <a:pt x="372" y="166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459" y="0"/>
                    <a:pt x="459" y="0"/>
                    <a:pt x="459" y="0"/>
                  </a:cubicBezTo>
                  <a:lnTo>
                    <a:pt x="459" y="166"/>
                  </a:lnTo>
                  <a:close/>
                  <a:moveTo>
                    <a:pt x="351" y="0"/>
                  </a:moveTo>
                  <a:cubicBezTo>
                    <a:pt x="351" y="214"/>
                    <a:pt x="351" y="214"/>
                    <a:pt x="351" y="214"/>
                  </a:cubicBezTo>
                  <a:cubicBezTo>
                    <a:pt x="244" y="214"/>
                    <a:pt x="244" y="214"/>
                    <a:pt x="244" y="214"/>
                  </a:cubicBezTo>
                  <a:cubicBezTo>
                    <a:pt x="244" y="161"/>
                    <a:pt x="244" y="161"/>
                    <a:pt x="244" y="161"/>
                  </a:cubicBezTo>
                  <a:cubicBezTo>
                    <a:pt x="215" y="161"/>
                    <a:pt x="215" y="161"/>
                    <a:pt x="215" y="161"/>
                  </a:cubicBezTo>
                  <a:cubicBezTo>
                    <a:pt x="215" y="214"/>
                    <a:pt x="215" y="214"/>
                    <a:pt x="215" y="214"/>
                  </a:cubicBezTo>
                  <a:cubicBezTo>
                    <a:pt x="109" y="214"/>
                    <a:pt x="109" y="214"/>
                    <a:pt x="109" y="214"/>
                  </a:cubicBezTo>
                  <a:cubicBezTo>
                    <a:pt x="109" y="0"/>
                    <a:pt x="109" y="0"/>
                    <a:pt x="109" y="0"/>
                  </a:cubicBezTo>
                  <a:lnTo>
                    <a:pt x="351" y="0"/>
                  </a:lnTo>
                  <a:close/>
                  <a:moveTo>
                    <a:pt x="87" y="0"/>
                  </a:moveTo>
                  <a:cubicBezTo>
                    <a:pt x="87" y="166"/>
                    <a:pt x="87" y="166"/>
                    <a:pt x="87" y="166"/>
                  </a:cubicBezTo>
                  <a:cubicBezTo>
                    <a:pt x="87" y="193"/>
                    <a:pt x="78" y="208"/>
                    <a:pt x="59" y="214"/>
                  </a:cubicBezTo>
                  <a:cubicBezTo>
                    <a:pt x="28" y="214"/>
                    <a:pt x="28" y="214"/>
                    <a:pt x="28" y="214"/>
                  </a:cubicBezTo>
                  <a:cubicBezTo>
                    <a:pt x="9" y="208"/>
                    <a:pt x="0" y="193"/>
                    <a:pt x="0" y="16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0" name="Freeform 168">
              <a:extLst>
                <a:ext uri="{FF2B5EF4-FFF2-40B4-BE49-F238E27FC236}">
                  <a16:creationId xmlns:a16="http://schemas.microsoft.com/office/drawing/2014/main" id="{9611E636-8928-F072-9700-4393E3EE58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8657" y="2779335"/>
              <a:ext cx="1481667" cy="467477"/>
            </a:xfrm>
            <a:custGeom>
              <a:avLst/>
              <a:gdLst>
                <a:gd name="T0" fmla="*/ 606 w 748"/>
                <a:gd name="T1" fmla="*/ 236 h 236"/>
                <a:gd name="T2" fmla="*/ 606 w 748"/>
                <a:gd name="T3" fmla="*/ 0 h 236"/>
                <a:gd name="T4" fmla="*/ 748 w 748"/>
                <a:gd name="T5" fmla="*/ 0 h 236"/>
                <a:gd name="T6" fmla="*/ 748 w 748"/>
                <a:gd name="T7" fmla="*/ 236 h 236"/>
                <a:gd name="T8" fmla="*/ 606 w 748"/>
                <a:gd name="T9" fmla="*/ 236 h 236"/>
                <a:gd name="T10" fmla="*/ 572 w 748"/>
                <a:gd name="T11" fmla="*/ 0 h 236"/>
                <a:gd name="T12" fmla="*/ 572 w 748"/>
                <a:gd name="T13" fmla="*/ 236 h 236"/>
                <a:gd name="T14" fmla="*/ 178 w 748"/>
                <a:gd name="T15" fmla="*/ 236 h 236"/>
                <a:gd name="T16" fmla="*/ 178 w 748"/>
                <a:gd name="T17" fmla="*/ 0 h 236"/>
                <a:gd name="T18" fmla="*/ 572 w 748"/>
                <a:gd name="T19" fmla="*/ 0 h 236"/>
                <a:gd name="T20" fmla="*/ 142 w 748"/>
                <a:gd name="T21" fmla="*/ 0 h 236"/>
                <a:gd name="T22" fmla="*/ 142 w 748"/>
                <a:gd name="T23" fmla="*/ 236 h 236"/>
                <a:gd name="T24" fmla="*/ 0 w 748"/>
                <a:gd name="T25" fmla="*/ 236 h 236"/>
                <a:gd name="T26" fmla="*/ 0 w 748"/>
                <a:gd name="T27" fmla="*/ 0 h 236"/>
                <a:gd name="T28" fmla="*/ 142 w 748"/>
                <a:gd name="T2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8" h="236">
                  <a:moveTo>
                    <a:pt x="606" y="236"/>
                  </a:moveTo>
                  <a:lnTo>
                    <a:pt x="606" y="0"/>
                  </a:lnTo>
                  <a:lnTo>
                    <a:pt x="748" y="0"/>
                  </a:lnTo>
                  <a:lnTo>
                    <a:pt x="748" y="236"/>
                  </a:lnTo>
                  <a:lnTo>
                    <a:pt x="606" y="236"/>
                  </a:lnTo>
                  <a:close/>
                  <a:moveTo>
                    <a:pt x="572" y="0"/>
                  </a:moveTo>
                  <a:lnTo>
                    <a:pt x="572" y="236"/>
                  </a:lnTo>
                  <a:lnTo>
                    <a:pt x="178" y="236"/>
                  </a:lnTo>
                  <a:lnTo>
                    <a:pt x="178" y="0"/>
                  </a:lnTo>
                  <a:lnTo>
                    <a:pt x="572" y="0"/>
                  </a:lnTo>
                  <a:close/>
                  <a:moveTo>
                    <a:pt x="142" y="0"/>
                  </a:moveTo>
                  <a:lnTo>
                    <a:pt x="142" y="236"/>
                  </a:lnTo>
                  <a:lnTo>
                    <a:pt x="0" y="236"/>
                  </a:lnTo>
                  <a:lnTo>
                    <a:pt x="0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1" name="Freeform 169">
              <a:extLst>
                <a:ext uri="{FF2B5EF4-FFF2-40B4-BE49-F238E27FC236}">
                  <a16:creationId xmlns:a16="http://schemas.microsoft.com/office/drawing/2014/main" id="{B3B474F6-2985-76B1-C0B9-6C3C02AA0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8657" y="2268279"/>
              <a:ext cx="1481667" cy="511056"/>
            </a:xfrm>
            <a:custGeom>
              <a:avLst/>
              <a:gdLst>
                <a:gd name="T0" fmla="*/ 372 w 459"/>
                <a:gd name="T1" fmla="*/ 159 h 159"/>
                <a:gd name="T2" fmla="*/ 372 w 459"/>
                <a:gd name="T3" fmla="*/ 140 h 159"/>
                <a:gd name="T4" fmla="*/ 351 w 459"/>
                <a:gd name="T5" fmla="*/ 140 h 159"/>
                <a:gd name="T6" fmla="*/ 351 w 459"/>
                <a:gd name="T7" fmla="*/ 159 h 159"/>
                <a:gd name="T8" fmla="*/ 109 w 459"/>
                <a:gd name="T9" fmla="*/ 159 h 159"/>
                <a:gd name="T10" fmla="*/ 109 w 459"/>
                <a:gd name="T11" fmla="*/ 140 h 159"/>
                <a:gd name="T12" fmla="*/ 87 w 459"/>
                <a:gd name="T13" fmla="*/ 140 h 159"/>
                <a:gd name="T14" fmla="*/ 87 w 459"/>
                <a:gd name="T15" fmla="*/ 159 h 159"/>
                <a:gd name="T16" fmla="*/ 0 w 459"/>
                <a:gd name="T17" fmla="*/ 159 h 159"/>
                <a:gd name="T18" fmla="*/ 0 w 459"/>
                <a:gd name="T19" fmla="*/ 92 h 159"/>
                <a:gd name="T20" fmla="*/ 119 w 459"/>
                <a:gd name="T21" fmla="*/ 0 h 159"/>
                <a:gd name="T22" fmla="*/ 341 w 459"/>
                <a:gd name="T23" fmla="*/ 0 h 159"/>
                <a:gd name="T24" fmla="*/ 459 w 459"/>
                <a:gd name="T25" fmla="*/ 92 h 159"/>
                <a:gd name="T26" fmla="*/ 459 w 459"/>
                <a:gd name="T27" fmla="*/ 159 h 159"/>
                <a:gd name="T28" fmla="*/ 372 w 459"/>
                <a:gd name="T2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9" h="159">
                  <a:moveTo>
                    <a:pt x="372" y="159"/>
                  </a:moveTo>
                  <a:cubicBezTo>
                    <a:pt x="372" y="140"/>
                    <a:pt x="372" y="140"/>
                    <a:pt x="372" y="140"/>
                  </a:cubicBezTo>
                  <a:cubicBezTo>
                    <a:pt x="351" y="140"/>
                    <a:pt x="351" y="140"/>
                    <a:pt x="351" y="140"/>
                  </a:cubicBezTo>
                  <a:cubicBezTo>
                    <a:pt x="351" y="159"/>
                    <a:pt x="351" y="159"/>
                    <a:pt x="351" y="159"/>
                  </a:cubicBezTo>
                  <a:cubicBezTo>
                    <a:pt x="109" y="159"/>
                    <a:pt x="109" y="159"/>
                    <a:pt x="109" y="159"/>
                  </a:cubicBezTo>
                  <a:cubicBezTo>
                    <a:pt x="109" y="140"/>
                    <a:pt x="109" y="140"/>
                    <a:pt x="109" y="140"/>
                  </a:cubicBezTo>
                  <a:cubicBezTo>
                    <a:pt x="87" y="140"/>
                    <a:pt x="87" y="140"/>
                    <a:pt x="87" y="140"/>
                  </a:cubicBezTo>
                  <a:cubicBezTo>
                    <a:pt x="87" y="159"/>
                    <a:pt x="87" y="159"/>
                    <a:pt x="87" y="15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31"/>
                    <a:pt x="40" y="0"/>
                    <a:pt x="119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420" y="0"/>
                    <a:pt x="459" y="31"/>
                    <a:pt x="459" y="92"/>
                  </a:cubicBezTo>
                  <a:cubicBezTo>
                    <a:pt x="459" y="159"/>
                    <a:pt x="459" y="159"/>
                    <a:pt x="459" y="159"/>
                  </a:cubicBezTo>
                  <a:lnTo>
                    <a:pt x="372" y="1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2" name="Freeform 170">
              <a:extLst>
                <a:ext uri="{FF2B5EF4-FFF2-40B4-BE49-F238E27FC236}">
                  <a16:creationId xmlns:a16="http://schemas.microsoft.com/office/drawing/2014/main" id="{55EC0C63-847F-420D-3C5C-242315B60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538" y="1580927"/>
              <a:ext cx="610099" cy="655659"/>
            </a:xfrm>
            <a:custGeom>
              <a:avLst/>
              <a:gdLst>
                <a:gd name="T0" fmla="*/ 189 w 189"/>
                <a:gd name="T1" fmla="*/ 98 h 204"/>
                <a:gd name="T2" fmla="*/ 161 w 189"/>
                <a:gd name="T3" fmla="*/ 171 h 204"/>
                <a:gd name="T4" fmla="*/ 95 w 189"/>
                <a:gd name="T5" fmla="*/ 204 h 204"/>
                <a:gd name="T6" fmla="*/ 28 w 189"/>
                <a:gd name="T7" fmla="*/ 171 h 204"/>
                <a:gd name="T8" fmla="*/ 0 w 189"/>
                <a:gd name="T9" fmla="*/ 98 h 204"/>
                <a:gd name="T10" fmla="*/ 28 w 189"/>
                <a:gd name="T11" fmla="*/ 28 h 204"/>
                <a:gd name="T12" fmla="*/ 95 w 189"/>
                <a:gd name="T13" fmla="*/ 0 h 204"/>
                <a:gd name="T14" fmla="*/ 161 w 189"/>
                <a:gd name="T15" fmla="*/ 28 h 204"/>
                <a:gd name="T16" fmla="*/ 189 w 189"/>
                <a:gd name="T17" fmla="*/ 9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204">
                  <a:moveTo>
                    <a:pt x="189" y="98"/>
                  </a:moveTo>
                  <a:cubicBezTo>
                    <a:pt x="189" y="125"/>
                    <a:pt x="180" y="150"/>
                    <a:pt x="161" y="171"/>
                  </a:cubicBezTo>
                  <a:cubicBezTo>
                    <a:pt x="143" y="193"/>
                    <a:pt x="121" y="204"/>
                    <a:pt x="95" y="204"/>
                  </a:cubicBezTo>
                  <a:cubicBezTo>
                    <a:pt x="69" y="204"/>
                    <a:pt x="47" y="193"/>
                    <a:pt x="28" y="171"/>
                  </a:cubicBezTo>
                  <a:cubicBezTo>
                    <a:pt x="9" y="150"/>
                    <a:pt x="0" y="125"/>
                    <a:pt x="0" y="98"/>
                  </a:cubicBezTo>
                  <a:cubicBezTo>
                    <a:pt x="0" y="71"/>
                    <a:pt x="9" y="48"/>
                    <a:pt x="28" y="28"/>
                  </a:cubicBezTo>
                  <a:cubicBezTo>
                    <a:pt x="46" y="9"/>
                    <a:pt x="68" y="0"/>
                    <a:pt x="95" y="0"/>
                  </a:cubicBezTo>
                  <a:cubicBezTo>
                    <a:pt x="121" y="0"/>
                    <a:pt x="143" y="9"/>
                    <a:pt x="161" y="28"/>
                  </a:cubicBezTo>
                  <a:cubicBezTo>
                    <a:pt x="180" y="48"/>
                    <a:pt x="189" y="71"/>
                    <a:pt x="189" y="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0B8B68D1-0EDC-2D4D-4529-72E9300C7179}"/>
              </a:ext>
            </a:extLst>
          </p:cNvPr>
          <p:cNvGrpSpPr/>
          <p:nvPr/>
        </p:nvGrpSpPr>
        <p:grpSpPr>
          <a:xfrm>
            <a:off x="4737176" y="2392295"/>
            <a:ext cx="233642" cy="247306"/>
            <a:chOff x="2318657" y="1580927"/>
            <a:chExt cx="1481771" cy="3852731"/>
          </a:xfrm>
          <a:solidFill>
            <a:srgbClr val="548235"/>
          </a:solidFill>
        </p:grpSpPr>
        <p:sp>
          <p:nvSpPr>
            <p:cNvPr id="354" name="Freeform 164">
              <a:extLst>
                <a:ext uri="{FF2B5EF4-FFF2-40B4-BE49-F238E27FC236}">
                  <a16:creationId xmlns:a16="http://schemas.microsoft.com/office/drawing/2014/main" id="{8284BFCF-D488-90AC-3F3C-7E5C00F65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246" y="4607647"/>
              <a:ext cx="344665" cy="826011"/>
            </a:xfrm>
            <a:custGeom>
              <a:avLst/>
              <a:gdLst>
                <a:gd name="T0" fmla="*/ 107 w 107"/>
                <a:gd name="T1" fmla="*/ 0 h 257"/>
                <a:gd name="T2" fmla="*/ 107 w 107"/>
                <a:gd name="T3" fmla="*/ 208 h 257"/>
                <a:gd name="T4" fmla="*/ 53 w 107"/>
                <a:gd name="T5" fmla="*/ 257 h 257"/>
                <a:gd name="T6" fmla="*/ 0 w 107"/>
                <a:gd name="T7" fmla="*/ 208 h 257"/>
                <a:gd name="T8" fmla="*/ 0 w 107"/>
                <a:gd name="T9" fmla="*/ 0 h 257"/>
                <a:gd name="T10" fmla="*/ 107 w 107"/>
                <a:gd name="T1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57">
                  <a:moveTo>
                    <a:pt x="107" y="0"/>
                  </a:moveTo>
                  <a:cubicBezTo>
                    <a:pt x="107" y="208"/>
                    <a:pt x="107" y="208"/>
                    <a:pt x="107" y="208"/>
                  </a:cubicBezTo>
                  <a:cubicBezTo>
                    <a:pt x="107" y="241"/>
                    <a:pt x="89" y="257"/>
                    <a:pt x="53" y="257"/>
                  </a:cubicBezTo>
                  <a:cubicBezTo>
                    <a:pt x="18" y="257"/>
                    <a:pt x="0" y="241"/>
                    <a:pt x="0" y="20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5" name="Freeform 165">
              <a:extLst>
                <a:ext uri="{FF2B5EF4-FFF2-40B4-BE49-F238E27FC236}">
                  <a16:creationId xmlns:a16="http://schemas.microsoft.com/office/drawing/2014/main" id="{B13C5BD3-4125-9EA0-7136-A1BE4C46D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7031" y="4607647"/>
              <a:ext cx="344665" cy="826011"/>
            </a:xfrm>
            <a:custGeom>
              <a:avLst/>
              <a:gdLst>
                <a:gd name="T0" fmla="*/ 107 w 107"/>
                <a:gd name="T1" fmla="*/ 0 h 257"/>
                <a:gd name="T2" fmla="*/ 107 w 107"/>
                <a:gd name="T3" fmla="*/ 208 h 257"/>
                <a:gd name="T4" fmla="*/ 53 w 107"/>
                <a:gd name="T5" fmla="*/ 257 h 257"/>
                <a:gd name="T6" fmla="*/ 0 w 107"/>
                <a:gd name="T7" fmla="*/ 208 h 257"/>
                <a:gd name="T8" fmla="*/ 0 w 107"/>
                <a:gd name="T9" fmla="*/ 0 h 257"/>
                <a:gd name="T10" fmla="*/ 107 w 107"/>
                <a:gd name="T1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57">
                  <a:moveTo>
                    <a:pt x="107" y="0"/>
                  </a:moveTo>
                  <a:cubicBezTo>
                    <a:pt x="107" y="208"/>
                    <a:pt x="107" y="208"/>
                    <a:pt x="107" y="208"/>
                  </a:cubicBezTo>
                  <a:cubicBezTo>
                    <a:pt x="107" y="241"/>
                    <a:pt x="89" y="257"/>
                    <a:pt x="53" y="257"/>
                  </a:cubicBezTo>
                  <a:cubicBezTo>
                    <a:pt x="17" y="257"/>
                    <a:pt x="0" y="241"/>
                    <a:pt x="0" y="20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6" name="Freeform 166">
              <a:extLst>
                <a:ext uri="{FF2B5EF4-FFF2-40B4-BE49-F238E27FC236}">
                  <a16:creationId xmlns:a16="http://schemas.microsoft.com/office/drawing/2014/main" id="{0FF9A7B5-1EF4-FCD1-B671-ADB471CB36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1246" y="3936145"/>
              <a:ext cx="780451" cy="671505"/>
            </a:xfrm>
            <a:custGeom>
              <a:avLst/>
              <a:gdLst>
                <a:gd name="T0" fmla="*/ 394 w 394"/>
                <a:gd name="T1" fmla="*/ 0 h 339"/>
                <a:gd name="T2" fmla="*/ 394 w 394"/>
                <a:gd name="T3" fmla="*/ 339 h 339"/>
                <a:gd name="T4" fmla="*/ 220 w 394"/>
                <a:gd name="T5" fmla="*/ 339 h 339"/>
                <a:gd name="T6" fmla="*/ 220 w 394"/>
                <a:gd name="T7" fmla="*/ 0 h 339"/>
                <a:gd name="T8" fmla="*/ 394 w 394"/>
                <a:gd name="T9" fmla="*/ 0 h 339"/>
                <a:gd name="T10" fmla="*/ 174 w 394"/>
                <a:gd name="T11" fmla="*/ 0 h 339"/>
                <a:gd name="T12" fmla="*/ 174 w 394"/>
                <a:gd name="T13" fmla="*/ 339 h 339"/>
                <a:gd name="T14" fmla="*/ 0 w 394"/>
                <a:gd name="T15" fmla="*/ 339 h 339"/>
                <a:gd name="T16" fmla="*/ 0 w 394"/>
                <a:gd name="T17" fmla="*/ 0 h 339"/>
                <a:gd name="T18" fmla="*/ 174 w 394"/>
                <a:gd name="T19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339">
                  <a:moveTo>
                    <a:pt x="394" y="0"/>
                  </a:moveTo>
                  <a:lnTo>
                    <a:pt x="394" y="339"/>
                  </a:lnTo>
                  <a:lnTo>
                    <a:pt x="220" y="339"/>
                  </a:lnTo>
                  <a:lnTo>
                    <a:pt x="220" y="0"/>
                  </a:lnTo>
                  <a:lnTo>
                    <a:pt x="394" y="0"/>
                  </a:lnTo>
                  <a:close/>
                  <a:moveTo>
                    <a:pt x="174" y="0"/>
                  </a:moveTo>
                  <a:lnTo>
                    <a:pt x="174" y="339"/>
                  </a:lnTo>
                  <a:lnTo>
                    <a:pt x="0" y="339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7" name="Freeform 167">
              <a:extLst>
                <a:ext uri="{FF2B5EF4-FFF2-40B4-BE49-F238E27FC236}">
                  <a16:creationId xmlns:a16="http://schemas.microsoft.com/office/drawing/2014/main" id="{3DEAA38C-CABC-0610-8C35-62E24B830F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8761" y="3246450"/>
              <a:ext cx="1481667" cy="689332"/>
            </a:xfrm>
            <a:custGeom>
              <a:avLst/>
              <a:gdLst>
                <a:gd name="T0" fmla="*/ 459 w 459"/>
                <a:gd name="T1" fmla="*/ 166 h 214"/>
                <a:gd name="T2" fmla="*/ 431 w 459"/>
                <a:gd name="T3" fmla="*/ 214 h 214"/>
                <a:gd name="T4" fmla="*/ 400 w 459"/>
                <a:gd name="T5" fmla="*/ 214 h 214"/>
                <a:gd name="T6" fmla="*/ 372 w 459"/>
                <a:gd name="T7" fmla="*/ 166 h 214"/>
                <a:gd name="T8" fmla="*/ 372 w 459"/>
                <a:gd name="T9" fmla="*/ 0 h 214"/>
                <a:gd name="T10" fmla="*/ 459 w 459"/>
                <a:gd name="T11" fmla="*/ 0 h 214"/>
                <a:gd name="T12" fmla="*/ 459 w 459"/>
                <a:gd name="T13" fmla="*/ 166 h 214"/>
                <a:gd name="T14" fmla="*/ 351 w 459"/>
                <a:gd name="T15" fmla="*/ 0 h 214"/>
                <a:gd name="T16" fmla="*/ 351 w 459"/>
                <a:gd name="T17" fmla="*/ 214 h 214"/>
                <a:gd name="T18" fmla="*/ 244 w 459"/>
                <a:gd name="T19" fmla="*/ 214 h 214"/>
                <a:gd name="T20" fmla="*/ 244 w 459"/>
                <a:gd name="T21" fmla="*/ 161 h 214"/>
                <a:gd name="T22" fmla="*/ 215 w 459"/>
                <a:gd name="T23" fmla="*/ 161 h 214"/>
                <a:gd name="T24" fmla="*/ 215 w 459"/>
                <a:gd name="T25" fmla="*/ 214 h 214"/>
                <a:gd name="T26" fmla="*/ 109 w 459"/>
                <a:gd name="T27" fmla="*/ 214 h 214"/>
                <a:gd name="T28" fmla="*/ 109 w 459"/>
                <a:gd name="T29" fmla="*/ 0 h 214"/>
                <a:gd name="T30" fmla="*/ 351 w 459"/>
                <a:gd name="T31" fmla="*/ 0 h 214"/>
                <a:gd name="T32" fmla="*/ 87 w 459"/>
                <a:gd name="T33" fmla="*/ 0 h 214"/>
                <a:gd name="T34" fmla="*/ 87 w 459"/>
                <a:gd name="T35" fmla="*/ 166 h 214"/>
                <a:gd name="T36" fmla="*/ 59 w 459"/>
                <a:gd name="T37" fmla="*/ 214 h 214"/>
                <a:gd name="T38" fmla="*/ 28 w 459"/>
                <a:gd name="T39" fmla="*/ 214 h 214"/>
                <a:gd name="T40" fmla="*/ 0 w 459"/>
                <a:gd name="T41" fmla="*/ 166 h 214"/>
                <a:gd name="T42" fmla="*/ 0 w 459"/>
                <a:gd name="T43" fmla="*/ 0 h 214"/>
                <a:gd name="T44" fmla="*/ 87 w 459"/>
                <a:gd name="T4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9" h="214">
                  <a:moveTo>
                    <a:pt x="459" y="166"/>
                  </a:moveTo>
                  <a:cubicBezTo>
                    <a:pt x="459" y="193"/>
                    <a:pt x="450" y="208"/>
                    <a:pt x="431" y="214"/>
                  </a:cubicBezTo>
                  <a:cubicBezTo>
                    <a:pt x="400" y="214"/>
                    <a:pt x="400" y="214"/>
                    <a:pt x="400" y="214"/>
                  </a:cubicBezTo>
                  <a:cubicBezTo>
                    <a:pt x="381" y="208"/>
                    <a:pt x="372" y="193"/>
                    <a:pt x="372" y="166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459" y="0"/>
                    <a:pt x="459" y="0"/>
                    <a:pt x="459" y="0"/>
                  </a:cubicBezTo>
                  <a:lnTo>
                    <a:pt x="459" y="166"/>
                  </a:lnTo>
                  <a:close/>
                  <a:moveTo>
                    <a:pt x="351" y="0"/>
                  </a:moveTo>
                  <a:cubicBezTo>
                    <a:pt x="351" y="214"/>
                    <a:pt x="351" y="214"/>
                    <a:pt x="351" y="214"/>
                  </a:cubicBezTo>
                  <a:cubicBezTo>
                    <a:pt x="244" y="214"/>
                    <a:pt x="244" y="214"/>
                    <a:pt x="244" y="214"/>
                  </a:cubicBezTo>
                  <a:cubicBezTo>
                    <a:pt x="244" y="161"/>
                    <a:pt x="244" y="161"/>
                    <a:pt x="244" y="161"/>
                  </a:cubicBezTo>
                  <a:cubicBezTo>
                    <a:pt x="215" y="161"/>
                    <a:pt x="215" y="161"/>
                    <a:pt x="215" y="161"/>
                  </a:cubicBezTo>
                  <a:cubicBezTo>
                    <a:pt x="215" y="214"/>
                    <a:pt x="215" y="214"/>
                    <a:pt x="215" y="214"/>
                  </a:cubicBezTo>
                  <a:cubicBezTo>
                    <a:pt x="109" y="214"/>
                    <a:pt x="109" y="214"/>
                    <a:pt x="109" y="214"/>
                  </a:cubicBezTo>
                  <a:cubicBezTo>
                    <a:pt x="109" y="0"/>
                    <a:pt x="109" y="0"/>
                    <a:pt x="109" y="0"/>
                  </a:cubicBezTo>
                  <a:lnTo>
                    <a:pt x="351" y="0"/>
                  </a:lnTo>
                  <a:close/>
                  <a:moveTo>
                    <a:pt x="87" y="0"/>
                  </a:moveTo>
                  <a:cubicBezTo>
                    <a:pt x="87" y="166"/>
                    <a:pt x="87" y="166"/>
                    <a:pt x="87" y="166"/>
                  </a:cubicBezTo>
                  <a:cubicBezTo>
                    <a:pt x="87" y="193"/>
                    <a:pt x="78" y="208"/>
                    <a:pt x="59" y="214"/>
                  </a:cubicBezTo>
                  <a:cubicBezTo>
                    <a:pt x="28" y="214"/>
                    <a:pt x="28" y="214"/>
                    <a:pt x="28" y="214"/>
                  </a:cubicBezTo>
                  <a:cubicBezTo>
                    <a:pt x="9" y="208"/>
                    <a:pt x="0" y="193"/>
                    <a:pt x="0" y="16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8" name="Freeform 168">
              <a:extLst>
                <a:ext uri="{FF2B5EF4-FFF2-40B4-BE49-F238E27FC236}">
                  <a16:creationId xmlns:a16="http://schemas.microsoft.com/office/drawing/2014/main" id="{9F2C78F8-DAFE-DAE9-FEF0-97189834FF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8657" y="2779335"/>
              <a:ext cx="1481667" cy="467477"/>
            </a:xfrm>
            <a:custGeom>
              <a:avLst/>
              <a:gdLst>
                <a:gd name="T0" fmla="*/ 606 w 748"/>
                <a:gd name="T1" fmla="*/ 236 h 236"/>
                <a:gd name="T2" fmla="*/ 606 w 748"/>
                <a:gd name="T3" fmla="*/ 0 h 236"/>
                <a:gd name="T4" fmla="*/ 748 w 748"/>
                <a:gd name="T5" fmla="*/ 0 h 236"/>
                <a:gd name="T6" fmla="*/ 748 w 748"/>
                <a:gd name="T7" fmla="*/ 236 h 236"/>
                <a:gd name="T8" fmla="*/ 606 w 748"/>
                <a:gd name="T9" fmla="*/ 236 h 236"/>
                <a:gd name="T10" fmla="*/ 572 w 748"/>
                <a:gd name="T11" fmla="*/ 0 h 236"/>
                <a:gd name="T12" fmla="*/ 572 w 748"/>
                <a:gd name="T13" fmla="*/ 236 h 236"/>
                <a:gd name="T14" fmla="*/ 178 w 748"/>
                <a:gd name="T15" fmla="*/ 236 h 236"/>
                <a:gd name="T16" fmla="*/ 178 w 748"/>
                <a:gd name="T17" fmla="*/ 0 h 236"/>
                <a:gd name="T18" fmla="*/ 572 w 748"/>
                <a:gd name="T19" fmla="*/ 0 h 236"/>
                <a:gd name="T20" fmla="*/ 142 w 748"/>
                <a:gd name="T21" fmla="*/ 0 h 236"/>
                <a:gd name="T22" fmla="*/ 142 w 748"/>
                <a:gd name="T23" fmla="*/ 236 h 236"/>
                <a:gd name="T24" fmla="*/ 0 w 748"/>
                <a:gd name="T25" fmla="*/ 236 h 236"/>
                <a:gd name="T26" fmla="*/ 0 w 748"/>
                <a:gd name="T27" fmla="*/ 0 h 236"/>
                <a:gd name="T28" fmla="*/ 142 w 748"/>
                <a:gd name="T2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8" h="236">
                  <a:moveTo>
                    <a:pt x="606" y="236"/>
                  </a:moveTo>
                  <a:lnTo>
                    <a:pt x="606" y="0"/>
                  </a:lnTo>
                  <a:lnTo>
                    <a:pt x="748" y="0"/>
                  </a:lnTo>
                  <a:lnTo>
                    <a:pt x="748" y="236"/>
                  </a:lnTo>
                  <a:lnTo>
                    <a:pt x="606" y="236"/>
                  </a:lnTo>
                  <a:close/>
                  <a:moveTo>
                    <a:pt x="572" y="0"/>
                  </a:moveTo>
                  <a:lnTo>
                    <a:pt x="572" y="236"/>
                  </a:lnTo>
                  <a:lnTo>
                    <a:pt x="178" y="236"/>
                  </a:lnTo>
                  <a:lnTo>
                    <a:pt x="178" y="0"/>
                  </a:lnTo>
                  <a:lnTo>
                    <a:pt x="572" y="0"/>
                  </a:lnTo>
                  <a:close/>
                  <a:moveTo>
                    <a:pt x="142" y="0"/>
                  </a:moveTo>
                  <a:lnTo>
                    <a:pt x="142" y="236"/>
                  </a:lnTo>
                  <a:lnTo>
                    <a:pt x="0" y="236"/>
                  </a:lnTo>
                  <a:lnTo>
                    <a:pt x="0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9" name="Freeform 169">
              <a:extLst>
                <a:ext uri="{FF2B5EF4-FFF2-40B4-BE49-F238E27FC236}">
                  <a16:creationId xmlns:a16="http://schemas.microsoft.com/office/drawing/2014/main" id="{9961799E-F393-2E4B-9B01-AAE373C00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8657" y="2268279"/>
              <a:ext cx="1481667" cy="511056"/>
            </a:xfrm>
            <a:custGeom>
              <a:avLst/>
              <a:gdLst>
                <a:gd name="T0" fmla="*/ 372 w 459"/>
                <a:gd name="T1" fmla="*/ 159 h 159"/>
                <a:gd name="T2" fmla="*/ 372 w 459"/>
                <a:gd name="T3" fmla="*/ 140 h 159"/>
                <a:gd name="T4" fmla="*/ 351 w 459"/>
                <a:gd name="T5" fmla="*/ 140 h 159"/>
                <a:gd name="T6" fmla="*/ 351 w 459"/>
                <a:gd name="T7" fmla="*/ 159 h 159"/>
                <a:gd name="T8" fmla="*/ 109 w 459"/>
                <a:gd name="T9" fmla="*/ 159 h 159"/>
                <a:gd name="T10" fmla="*/ 109 w 459"/>
                <a:gd name="T11" fmla="*/ 140 h 159"/>
                <a:gd name="T12" fmla="*/ 87 w 459"/>
                <a:gd name="T13" fmla="*/ 140 h 159"/>
                <a:gd name="T14" fmla="*/ 87 w 459"/>
                <a:gd name="T15" fmla="*/ 159 h 159"/>
                <a:gd name="T16" fmla="*/ 0 w 459"/>
                <a:gd name="T17" fmla="*/ 159 h 159"/>
                <a:gd name="T18" fmla="*/ 0 w 459"/>
                <a:gd name="T19" fmla="*/ 92 h 159"/>
                <a:gd name="T20" fmla="*/ 119 w 459"/>
                <a:gd name="T21" fmla="*/ 0 h 159"/>
                <a:gd name="T22" fmla="*/ 341 w 459"/>
                <a:gd name="T23" fmla="*/ 0 h 159"/>
                <a:gd name="T24" fmla="*/ 459 w 459"/>
                <a:gd name="T25" fmla="*/ 92 h 159"/>
                <a:gd name="T26" fmla="*/ 459 w 459"/>
                <a:gd name="T27" fmla="*/ 159 h 159"/>
                <a:gd name="T28" fmla="*/ 372 w 459"/>
                <a:gd name="T2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9" h="159">
                  <a:moveTo>
                    <a:pt x="372" y="159"/>
                  </a:moveTo>
                  <a:cubicBezTo>
                    <a:pt x="372" y="140"/>
                    <a:pt x="372" y="140"/>
                    <a:pt x="372" y="140"/>
                  </a:cubicBezTo>
                  <a:cubicBezTo>
                    <a:pt x="351" y="140"/>
                    <a:pt x="351" y="140"/>
                    <a:pt x="351" y="140"/>
                  </a:cubicBezTo>
                  <a:cubicBezTo>
                    <a:pt x="351" y="159"/>
                    <a:pt x="351" y="159"/>
                    <a:pt x="351" y="159"/>
                  </a:cubicBezTo>
                  <a:cubicBezTo>
                    <a:pt x="109" y="159"/>
                    <a:pt x="109" y="159"/>
                    <a:pt x="109" y="159"/>
                  </a:cubicBezTo>
                  <a:cubicBezTo>
                    <a:pt x="109" y="140"/>
                    <a:pt x="109" y="140"/>
                    <a:pt x="109" y="140"/>
                  </a:cubicBezTo>
                  <a:cubicBezTo>
                    <a:pt x="87" y="140"/>
                    <a:pt x="87" y="140"/>
                    <a:pt x="87" y="140"/>
                  </a:cubicBezTo>
                  <a:cubicBezTo>
                    <a:pt x="87" y="159"/>
                    <a:pt x="87" y="159"/>
                    <a:pt x="87" y="15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31"/>
                    <a:pt x="40" y="0"/>
                    <a:pt x="119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420" y="0"/>
                    <a:pt x="459" y="31"/>
                    <a:pt x="459" y="92"/>
                  </a:cubicBezTo>
                  <a:cubicBezTo>
                    <a:pt x="459" y="159"/>
                    <a:pt x="459" y="159"/>
                    <a:pt x="459" y="159"/>
                  </a:cubicBezTo>
                  <a:lnTo>
                    <a:pt x="372" y="1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0" name="Freeform 170">
              <a:extLst>
                <a:ext uri="{FF2B5EF4-FFF2-40B4-BE49-F238E27FC236}">
                  <a16:creationId xmlns:a16="http://schemas.microsoft.com/office/drawing/2014/main" id="{F7E72282-5853-165F-CB1D-EA84475C1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538" y="1580927"/>
              <a:ext cx="610099" cy="655659"/>
            </a:xfrm>
            <a:custGeom>
              <a:avLst/>
              <a:gdLst>
                <a:gd name="T0" fmla="*/ 189 w 189"/>
                <a:gd name="T1" fmla="*/ 98 h 204"/>
                <a:gd name="T2" fmla="*/ 161 w 189"/>
                <a:gd name="T3" fmla="*/ 171 h 204"/>
                <a:gd name="T4" fmla="*/ 95 w 189"/>
                <a:gd name="T5" fmla="*/ 204 h 204"/>
                <a:gd name="T6" fmla="*/ 28 w 189"/>
                <a:gd name="T7" fmla="*/ 171 h 204"/>
                <a:gd name="T8" fmla="*/ 0 w 189"/>
                <a:gd name="T9" fmla="*/ 98 h 204"/>
                <a:gd name="T10" fmla="*/ 28 w 189"/>
                <a:gd name="T11" fmla="*/ 28 h 204"/>
                <a:gd name="T12" fmla="*/ 95 w 189"/>
                <a:gd name="T13" fmla="*/ 0 h 204"/>
                <a:gd name="T14" fmla="*/ 161 w 189"/>
                <a:gd name="T15" fmla="*/ 28 h 204"/>
                <a:gd name="T16" fmla="*/ 189 w 189"/>
                <a:gd name="T17" fmla="*/ 9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204">
                  <a:moveTo>
                    <a:pt x="189" y="98"/>
                  </a:moveTo>
                  <a:cubicBezTo>
                    <a:pt x="189" y="125"/>
                    <a:pt x="180" y="150"/>
                    <a:pt x="161" y="171"/>
                  </a:cubicBezTo>
                  <a:cubicBezTo>
                    <a:pt x="143" y="193"/>
                    <a:pt x="121" y="204"/>
                    <a:pt x="95" y="204"/>
                  </a:cubicBezTo>
                  <a:cubicBezTo>
                    <a:pt x="69" y="204"/>
                    <a:pt x="47" y="193"/>
                    <a:pt x="28" y="171"/>
                  </a:cubicBezTo>
                  <a:cubicBezTo>
                    <a:pt x="9" y="150"/>
                    <a:pt x="0" y="125"/>
                    <a:pt x="0" y="98"/>
                  </a:cubicBezTo>
                  <a:cubicBezTo>
                    <a:pt x="0" y="71"/>
                    <a:pt x="9" y="48"/>
                    <a:pt x="28" y="28"/>
                  </a:cubicBezTo>
                  <a:cubicBezTo>
                    <a:pt x="46" y="9"/>
                    <a:pt x="68" y="0"/>
                    <a:pt x="95" y="0"/>
                  </a:cubicBezTo>
                  <a:cubicBezTo>
                    <a:pt x="121" y="0"/>
                    <a:pt x="143" y="9"/>
                    <a:pt x="161" y="28"/>
                  </a:cubicBezTo>
                  <a:cubicBezTo>
                    <a:pt x="180" y="48"/>
                    <a:pt x="189" y="71"/>
                    <a:pt x="189" y="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8AACD30D-5122-FD64-C3E9-8F7F12989702}"/>
              </a:ext>
            </a:extLst>
          </p:cNvPr>
          <p:cNvGrpSpPr/>
          <p:nvPr/>
        </p:nvGrpSpPr>
        <p:grpSpPr>
          <a:xfrm>
            <a:off x="4733061" y="2104606"/>
            <a:ext cx="233642" cy="247306"/>
            <a:chOff x="2318657" y="1580927"/>
            <a:chExt cx="1481771" cy="3852731"/>
          </a:xfrm>
          <a:solidFill>
            <a:srgbClr val="548235"/>
          </a:solidFill>
        </p:grpSpPr>
        <p:sp>
          <p:nvSpPr>
            <p:cNvPr id="362" name="Freeform 164">
              <a:extLst>
                <a:ext uri="{FF2B5EF4-FFF2-40B4-BE49-F238E27FC236}">
                  <a16:creationId xmlns:a16="http://schemas.microsoft.com/office/drawing/2014/main" id="{27005552-2331-A93E-8277-A159BD5C2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246" y="4607647"/>
              <a:ext cx="344665" cy="826011"/>
            </a:xfrm>
            <a:custGeom>
              <a:avLst/>
              <a:gdLst>
                <a:gd name="T0" fmla="*/ 107 w 107"/>
                <a:gd name="T1" fmla="*/ 0 h 257"/>
                <a:gd name="T2" fmla="*/ 107 w 107"/>
                <a:gd name="T3" fmla="*/ 208 h 257"/>
                <a:gd name="T4" fmla="*/ 53 w 107"/>
                <a:gd name="T5" fmla="*/ 257 h 257"/>
                <a:gd name="T6" fmla="*/ 0 w 107"/>
                <a:gd name="T7" fmla="*/ 208 h 257"/>
                <a:gd name="T8" fmla="*/ 0 w 107"/>
                <a:gd name="T9" fmla="*/ 0 h 257"/>
                <a:gd name="T10" fmla="*/ 107 w 107"/>
                <a:gd name="T1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57">
                  <a:moveTo>
                    <a:pt x="107" y="0"/>
                  </a:moveTo>
                  <a:cubicBezTo>
                    <a:pt x="107" y="208"/>
                    <a:pt x="107" y="208"/>
                    <a:pt x="107" y="208"/>
                  </a:cubicBezTo>
                  <a:cubicBezTo>
                    <a:pt x="107" y="241"/>
                    <a:pt x="89" y="257"/>
                    <a:pt x="53" y="257"/>
                  </a:cubicBezTo>
                  <a:cubicBezTo>
                    <a:pt x="18" y="257"/>
                    <a:pt x="0" y="241"/>
                    <a:pt x="0" y="20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3" name="Freeform 165">
              <a:extLst>
                <a:ext uri="{FF2B5EF4-FFF2-40B4-BE49-F238E27FC236}">
                  <a16:creationId xmlns:a16="http://schemas.microsoft.com/office/drawing/2014/main" id="{74D78EE8-8830-1E7F-DAF4-4A0EE80F5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7031" y="4607647"/>
              <a:ext cx="344665" cy="826011"/>
            </a:xfrm>
            <a:custGeom>
              <a:avLst/>
              <a:gdLst>
                <a:gd name="T0" fmla="*/ 107 w 107"/>
                <a:gd name="T1" fmla="*/ 0 h 257"/>
                <a:gd name="T2" fmla="*/ 107 w 107"/>
                <a:gd name="T3" fmla="*/ 208 h 257"/>
                <a:gd name="T4" fmla="*/ 53 w 107"/>
                <a:gd name="T5" fmla="*/ 257 h 257"/>
                <a:gd name="T6" fmla="*/ 0 w 107"/>
                <a:gd name="T7" fmla="*/ 208 h 257"/>
                <a:gd name="T8" fmla="*/ 0 w 107"/>
                <a:gd name="T9" fmla="*/ 0 h 257"/>
                <a:gd name="T10" fmla="*/ 107 w 107"/>
                <a:gd name="T1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57">
                  <a:moveTo>
                    <a:pt x="107" y="0"/>
                  </a:moveTo>
                  <a:cubicBezTo>
                    <a:pt x="107" y="208"/>
                    <a:pt x="107" y="208"/>
                    <a:pt x="107" y="208"/>
                  </a:cubicBezTo>
                  <a:cubicBezTo>
                    <a:pt x="107" y="241"/>
                    <a:pt x="89" y="257"/>
                    <a:pt x="53" y="257"/>
                  </a:cubicBezTo>
                  <a:cubicBezTo>
                    <a:pt x="17" y="257"/>
                    <a:pt x="0" y="241"/>
                    <a:pt x="0" y="20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4" name="Freeform 166">
              <a:extLst>
                <a:ext uri="{FF2B5EF4-FFF2-40B4-BE49-F238E27FC236}">
                  <a16:creationId xmlns:a16="http://schemas.microsoft.com/office/drawing/2014/main" id="{ABCE42C8-8393-F1F2-A6F1-F8F0DCBF22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1246" y="3936145"/>
              <a:ext cx="780451" cy="671505"/>
            </a:xfrm>
            <a:custGeom>
              <a:avLst/>
              <a:gdLst>
                <a:gd name="T0" fmla="*/ 394 w 394"/>
                <a:gd name="T1" fmla="*/ 0 h 339"/>
                <a:gd name="T2" fmla="*/ 394 w 394"/>
                <a:gd name="T3" fmla="*/ 339 h 339"/>
                <a:gd name="T4" fmla="*/ 220 w 394"/>
                <a:gd name="T5" fmla="*/ 339 h 339"/>
                <a:gd name="T6" fmla="*/ 220 w 394"/>
                <a:gd name="T7" fmla="*/ 0 h 339"/>
                <a:gd name="T8" fmla="*/ 394 w 394"/>
                <a:gd name="T9" fmla="*/ 0 h 339"/>
                <a:gd name="T10" fmla="*/ 174 w 394"/>
                <a:gd name="T11" fmla="*/ 0 h 339"/>
                <a:gd name="T12" fmla="*/ 174 w 394"/>
                <a:gd name="T13" fmla="*/ 339 h 339"/>
                <a:gd name="T14" fmla="*/ 0 w 394"/>
                <a:gd name="T15" fmla="*/ 339 h 339"/>
                <a:gd name="T16" fmla="*/ 0 w 394"/>
                <a:gd name="T17" fmla="*/ 0 h 339"/>
                <a:gd name="T18" fmla="*/ 174 w 394"/>
                <a:gd name="T19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339">
                  <a:moveTo>
                    <a:pt x="394" y="0"/>
                  </a:moveTo>
                  <a:lnTo>
                    <a:pt x="394" y="339"/>
                  </a:lnTo>
                  <a:lnTo>
                    <a:pt x="220" y="339"/>
                  </a:lnTo>
                  <a:lnTo>
                    <a:pt x="220" y="0"/>
                  </a:lnTo>
                  <a:lnTo>
                    <a:pt x="394" y="0"/>
                  </a:lnTo>
                  <a:close/>
                  <a:moveTo>
                    <a:pt x="174" y="0"/>
                  </a:moveTo>
                  <a:lnTo>
                    <a:pt x="174" y="339"/>
                  </a:lnTo>
                  <a:lnTo>
                    <a:pt x="0" y="339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5" name="Freeform 167">
              <a:extLst>
                <a:ext uri="{FF2B5EF4-FFF2-40B4-BE49-F238E27FC236}">
                  <a16:creationId xmlns:a16="http://schemas.microsoft.com/office/drawing/2014/main" id="{C4E00E8A-6979-A0A9-E3E5-5BF39D0B3B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8761" y="3246450"/>
              <a:ext cx="1481667" cy="689332"/>
            </a:xfrm>
            <a:custGeom>
              <a:avLst/>
              <a:gdLst>
                <a:gd name="T0" fmla="*/ 459 w 459"/>
                <a:gd name="T1" fmla="*/ 166 h 214"/>
                <a:gd name="T2" fmla="*/ 431 w 459"/>
                <a:gd name="T3" fmla="*/ 214 h 214"/>
                <a:gd name="T4" fmla="*/ 400 w 459"/>
                <a:gd name="T5" fmla="*/ 214 h 214"/>
                <a:gd name="T6" fmla="*/ 372 w 459"/>
                <a:gd name="T7" fmla="*/ 166 h 214"/>
                <a:gd name="T8" fmla="*/ 372 w 459"/>
                <a:gd name="T9" fmla="*/ 0 h 214"/>
                <a:gd name="T10" fmla="*/ 459 w 459"/>
                <a:gd name="T11" fmla="*/ 0 h 214"/>
                <a:gd name="T12" fmla="*/ 459 w 459"/>
                <a:gd name="T13" fmla="*/ 166 h 214"/>
                <a:gd name="T14" fmla="*/ 351 w 459"/>
                <a:gd name="T15" fmla="*/ 0 h 214"/>
                <a:gd name="T16" fmla="*/ 351 w 459"/>
                <a:gd name="T17" fmla="*/ 214 h 214"/>
                <a:gd name="T18" fmla="*/ 244 w 459"/>
                <a:gd name="T19" fmla="*/ 214 h 214"/>
                <a:gd name="T20" fmla="*/ 244 w 459"/>
                <a:gd name="T21" fmla="*/ 161 h 214"/>
                <a:gd name="T22" fmla="*/ 215 w 459"/>
                <a:gd name="T23" fmla="*/ 161 h 214"/>
                <a:gd name="T24" fmla="*/ 215 w 459"/>
                <a:gd name="T25" fmla="*/ 214 h 214"/>
                <a:gd name="T26" fmla="*/ 109 w 459"/>
                <a:gd name="T27" fmla="*/ 214 h 214"/>
                <a:gd name="T28" fmla="*/ 109 w 459"/>
                <a:gd name="T29" fmla="*/ 0 h 214"/>
                <a:gd name="T30" fmla="*/ 351 w 459"/>
                <a:gd name="T31" fmla="*/ 0 h 214"/>
                <a:gd name="T32" fmla="*/ 87 w 459"/>
                <a:gd name="T33" fmla="*/ 0 h 214"/>
                <a:gd name="T34" fmla="*/ 87 w 459"/>
                <a:gd name="T35" fmla="*/ 166 h 214"/>
                <a:gd name="T36" fmla="*/ 59 w 459"/>
                <a:gd name="T37" fmla="*/ 214 h 214"/>
                <a:gd name="T38" fmla="*/ 28 w 459"/>
                <a:gd name="T39" fmla="*/ 214 h 214"/>
                <a:gd name="T40" fmla="*/ 0 w 459"/>
                <a:gd name="T41" fmla="*/ 166 h 214"/>
                <a:gd name="T42" fmla="*/ 0 w 459"/>
                <a:gd name="T43" fmla="*/ 0 h 214"/>
                <a:gd name="T44" fmla="*/ 87 w 459"/>
                <a:gd name="T4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9" h="214">
                  <a:moveTo>
                    <a:pt x="459" y="166"/>
                  </a:moveTo>
                  <a:cubicBezTo>
                    <a:pt x="459" y="193"/>
                    <a:pt x="450" y="208"/>
                    <a:pt x="431" y="214"/>
                  </a:cubicBezTo>
                  <a:cubicBezTo>
                    <a:pt x="400" y="214"/>
                    <a:pt x="400" y="214"/>
                    <a:pt x="400" y="214"/>
                  </a:cubicBezTo>
                  <a:cubicBezTo>
                    <a:pt x="381" y="208"/>
                    <a:pt x="372" y="193"/>
                    <a:pt x="372" y="166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459" y="0"/>
                    <a:pt x="459" y="0"/>
                    <a:pt x="459" y="0"/>
                  </a:cubicBezTo>
                  <a:lnTo>
                    <a:pt x="459" y="166"/>
                  </a:lnTo>
                  <a:close/>
                  <a:moveTo>
                    <a:pt x="351" y="0"/>
                  </a:moveTo>
                  <a:cubicBezTo>
                    <a:pt x="351" y="214"/>
                    <a:pt x="351" y="214"/>
                    <a:pt x="351" y="214"/>
                  </a:cubicBezTo>
                  <a:cubicBezTo>
                    <a:pt x="244" y="214"/>
                    <a:pt x="244" y="214"/>
                    <a:pt x="244" y="214"/>
                  </a:cubicBezTo>
                  <a:cubicBezTo>
                    <a:pt x="244" y="161"/>
                    <a:pt x="244" y="161"/>
                    <a:pt x="244" y="161"/>
                  </a:cubicBezTo>
                  <a:cubicBezTo>
                    <a:pt x="215" y="161"/>
                    <a:pt x="215" y="161"/>
                    <a:pt x="215" y="161"/>
                  </a:cubicBezTo>
                  <a:cubicBezTo>
                    <a:pt x="215" y="214"/>
                    <a:pt x="215" y="214"/>
                    <a:pt x="215" y="214"/>
                  </a:cubicBezTo>
                  <a:cubicBezTo>
                    <a:pt x="109" y="214"/>
                    <a:pt x="109" y="214"/>
                    <a:pt x="109" y="214"/>
                  </a:cubicBezTo>
                  <a:cubicBezTo>
                    <a:pt x="109" y="0"/>
                    <a:pt x="109" y="0"/>
                    <a:pt x="109" y="0"/>
                  </a:cubicBezTo>
                  <a:lnTo>
                    <a:pt x="351" y="0"/>
                  </a:lnTo>
                  <a:close/>
                  <a:moveTo>
                    <a:pt x="87" y="0"/>
                  </a:moveTo>
                  <a:cubicBezTo>
                    <a:pt x="87" y="166"/>
                    <a:pt x="87" y="166"/>
                    <a:pt x="87" y="166"/>
                  </a:cubicBezTo>
                  <a:cubicBezTo>
                    <a:pt x="87" y="193"/>
                    <a:pt x="78" y="208"/>
                    <a:pt x="59" y="214"/>
                  </a:cubicBezTo>
                  <a:cubicBezTo>
                    <a:pt x="28" y="214"/>
                    <a:pt x="28" y="214"/>
                    <a:pt x="28" y="214"/>
                  </a:cubicBezTo>
                  <a:cubicBezTo>
                    <a:pt x="9" y="208"/>
                    <a:pt x="0" y="193"/>
                    <a:pt x="0" y="16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6" name="Freeform 168">
              <a:extLst>
                <a:ext uri="{FF2B5EF4-FFF2-40B4-BE49-F238E27FC236}">
                  <a16:creationId xmlns:a16="http://schemas.microsoft.com/office/drawing/2014/main" id="{CE266549-3E67-1EE4-EB23-24DD6C1383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8657" y="2779335"/>
              <a:ext cx="1481667" cy="467477"/>
            </a:xfrm>
            <a:custGeom>
              <a:avLst/>
              <a:gdLst>
                <a:gd name="T0" fmla="*/ 606 w 748"/>
                <a:gd name="T1" fmla="*/ 236 h 236"/>
                <a:gd name="T2" fmla="*/ 606 w 748"/>
                <a:gd name="T3" fmla="*/ 0 h 236"/>
                <a:gd name="T4" fmla="*/ 748 w 748"/>
                <a:gd name="T5" fmla="*/ 0 h 236"/>
                <a:gd name="T6" fmla="*/ 748 w 748"/>
                <a:gd name="T7" fmla="*/ 236 h 236"/>
                <a:gd name="T8" fmla="*/ 606 w 748"/>
                <a:gd name="T9" fmla="*/ 236 h 236"/>
                <a:gd name="T10" fmla="*/ 572 w 748"/>
                <a:gd name="T11" fmla="*/ 0 h 236"/>
                <a:gd name="T12" fmla="*/ 572 w 748"/>
                <a:gd name="T13" fmla="*/ 236 h 236"/>
                <a:gd name="T14" fmla="*/ 178 w 748"/>
                <a:gd name="T15" fmla="*/ 236 h 236"/>
                <a:gd name="T16" fmla="*/ 178 w 748"/>
                <a:gd name="T17" fmla="*/ 0 h 236"/>
                <a:gd name="T18" fmla="*/ 572 w 748"/>
                <a:gd name="T19" fmla="*/ 0 h 236"/>
                <a:gd name="T20" fmla="*/ 142 w 748"/>
                <a:gd name="T21" fmla="*/ 0 h 236"/>
                <a:gd name="T22" fmla="*/ 142 w 748"/>
                <a:gd name="T23" fmla="*/ 236 h 236"/>
                <a:gd name="T24" fmla="*/ 0 w 748"/>
                <a:gd name="T25" fmla="*/ 236 h 236"/>
                <a:gd name="T26" fmla="*/ 0 w 748"/>
                <a:gd name="T27" fmla="*/ 0 h 236"/>
                <a:gd name="T28" fmla="*/ 142 w 748"/>
                <a:gd name="T2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8" h="236">
                  <a:moveTo>
                    <a:pt x="606" y="236"/>
                  </a:moveTo>
                  <a:lnTo>
                    <a:pt x="606" y="0"/>
                  </a:lnTo>
                  <a:lnTo>
                    <a:pt x="748" y="0"/>
                  </a:lnTo>
                  <a:lnTo>
                    <a:pt x="748" y="236"/>
                  </a:lnTo>
                  <a:lnTo>
                    <a:pt x="606" y="236"/>
                  </a:lnTo>
                  <a:close/>
                  <a:moveTo>
                    <a:pt x="572" y="0"/>
                  </a:moveTo>
                  <a:lnTo>
                    <a:pt x="572" y="236"/>
                  </a:lnTo>
                  <a:lnTo>
                    <a:pt x="178" y="236"/>
                  </a:lnTo>
                  <a:lnTo>
                    <a:pt x="178" y="0"/>
                  </a:lnTo>
                  <a:lnTo>
                    <a:pt x="572" y="0"/>
                  </a:lnTo>
                  <a:close/>
                  <a:moveTo>
                    <a:pt x="142" y="0"/>
                  </a:moveTo>
                  <a:lnTo>
                    <a:pt x="142" y="236"/>
                  </a:lnTo>
                  <a:lnTo>
                    <a:pt x="0" y="236"/>
                  </a:lnTo>
                  <a:lnTo>
                    <a:pt x="0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7" name="Freeform 169">
              <a:extLst>
                <a:ext uri="{FF2B5EF4-FFF2-40B4-BE49-F238E27FC236}">
                  <a16:creationId xmlns:a16="http://schemas.microsoft.com/office/drawing/2014/main" id="{114906CC-B1A1-73E4-5BC1-ABC82A55D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8657" y="2268279"/>
              <a:ext cx="1481667" cy="511056"/>
            </a:xfrm>
            <a:custGeom>
              <a:avLst/>
              <a:gdLst>
                <a:gd name="T0" fmla="*/ 372 w 459"/>
                <a:gd name="T1" fmla="*/ 159 h 159"/>
                <a:gd name="T2" fmla="*/ 372 w 459"/>
                <a:gd name="T3" fmla="*/ 140 h 159"/>
                <a:gd name="T4" fmla="*/ 351 w 459"/>
                <a:gd name="T5" fmla="*/ 140 h 159"/>
                <a:gd name="T6" fmla="*/ 351 w 459"/>
                <a:gd name="T7" fmla="*/ 159 h 159"/>
                <a:gd name="T8" fmla="*/ 109 w 459"/>
                <a:gd name="T9" fmla="*/ 159 h 159"/>
                <a:gd name="T10" fmla="*/ 109 w 459"/>
                <a:gd name="T11" fmla="*/ 140 h 159"/>
                <a:gd name="T12" fmla="*/ 87 w 459"/>
                <a:gd name="T13" fmla="*/ 140 h 159"/>
                <a:gd name="T14" fmla="*/ 87 w 459"/>
                <a:gd name="T15" fmla="*/ 159 h 159"/>
                <a:gd name="T16" fmla="*/ 0 w 459"/>
                <a:gd name="T17" fmla="*/ 159 h 159"/>
                <a:gd name="T18" fmla="*/ 0 w 459"/>
                <a:gd name="T19" fmla="*/ 92 h 159"/>
                <a:gd name="T20" fmla="*/ 119 w 459"/>
                <a:gd name="T21" fmla="*/ 0 h 159"/>
                <a:gd name="T22" fmla="*/ 341 w 459"/>
                <a:gd name="T23" fmla="*/ 0 h 159"/>
                <a:gd name="T24" fmla="*/ 459 w 459"/>
                <a:gd name="T25" fmla="*/ 92 h 159"/>
                <a:gd name="T26" fmla="*/ 459 w 459"/>
                <a:gd name="T27" fmla="*/ 159 h 159"/>
                <a:gd name="T28" fmla="*/ 372 w 459"/>
                <a:gd name="T2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9" h="159">
                  <a:moveTo>
                    <a:pt x="372" y="159"/>
                  </a:moveTo>
                  <a:cubicBezTo>
                    <a:pt x="372" y="140"/>
                    <a:pt x="372" y="140"/>
                    <a:pt x="372" y="140"/>
                  </a:cubicBezTo>
                  <a:cubicBezTo>
                    <a:pt x="351" y="140"/>
                    <a:pt x="351" y="140"/>
                    <a:pt x="351" y="140"/>
                  </a:cubicBezTo>
                  <a:cubicBezTo>
                    <a:pt x="351" y="159"/>
                    <a:pt x="351" y="159"/>
                    <a:pt x="351" y="159"/>
                  </a:cubicBezTo>
                  <a:cubicBezTo>
                    <a:pt x="109" y="159"/>
                    <a:pt x="109" y="159"/>
                    <a:pt x="109" y="159"/>
                  </a:cubicBezTo>
                  <a:cubicBezTo>
                    <a:pt x="109" y="140"/>
                    <a:pt x="109" y="140"/>
                    <a:pt x="109" y="140"/>
                  </a:cubicBezTo>
                  <a:cubicBezTo>
                    <a:pt x="87" y="140"/>
                    <a:pt x="87" y="140"/>
                    <a:pt x="87" y="140"/>
                  </a:cubicBezTo>
                  <a:cubicBezTo>
                    <a:pt x="87" y="159"/>
                    <a:pt x="87" y="159"/>
                    <a:pt x="87" y="15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31"/>
                    <a:pt x="40" y="0"/>
                    <a:pt x="119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420" y="0"/>
                    <a:pt x="459" y="31"/>
                    <a:pt x="459" y="92"/>
                  </a:cubicBezTo>
                  <a:cubicBezTo>
                    <a:pt x="459" y="159"/>
                    <a:pt x="459" y="159"/>
                    <a:pt x="459" y="159"/>
                  </a:cubicBezTo>
                  <a:lnTo>
                    <a:pt x="372" y="1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" name="Freeform 170">
              <a:extLst>
                <a:ext uri="{FF2B5EF4-FFF2-40B4-BE49-F238E27FC236}">
                  <a16:creationId xmlns:a16="http://schemas.microsoft.com/office/drawing/2014/main" id="{82776ECB-2A7B-4D13-58EF-8876A9BF6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538" y="1580927"/>
              <a:ext cx="610099" cy="655659"/>
            </a:xfrm>
            <a:custGeom>
              <a:avLst/>
              <a:gdLst>
                <a:gd name="T0" fmla="*/ 189 w 189"/>
                <a:gd name="T1" fmla="*/ 98 h 204"/>
                <a:gd name="T2" fmla="*/ 161 w 189"/>
                <a:gd name="T3" fmla="*/ 171 h 204"/>
                <a:gd name="T4" fmla="*/ 95 w 189"/>
                <a:gd name="T5" fmla="*/ 204 h 204"/>
                <a:gd name="T6" fmla="*/ 28 w 189"/>
                <a:gd name="T7" fmla="*/ 171 h 204"/>
                <a:gd name="T8" fmla="*/ 0 w 189"/>
                <a:gd name="T9" fmla="*/ 98 h 204"/>
                <a:gd name="T10" fmla="*/ 28 w 189"/>
                <a:gd name="T11" fmla="*/ 28 h 204"/>
                <a:gd name="T12" fmla="*/ 95 w 189"/>
                <a:gd name="T13" fmla="*/ 0 h 204"/>
                <a:gd name="T14" fmla="*/ 161 w 189"/>
                <a:gd name="T15" fmla="*/ 28 h 204"/>
                <a:gd name="T16" fmla="*/ 189 w 189"/>
                <a:gd name="T17" fmla="*/ 9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204">
                  <a:moveTo>
                    <a:pt x="189" y="98"/>
                  </a:moveTo>
                  <a:cubicBezTo>
                    <a:pt x="189" y="125"/>
                    <a:pt x="180" y="150"/>
                    <a:pt x="161" y="171"/>
                  </a:cubicBezTo>
                  <a:cubicBezTo>
                    <a:pt x="143" y="193"/>
                    <a:pt x="121" y="204"/>
                    <a:pt x="95" y="204"/>
                  </a:cubicBezTo>
                  <a:cubicBezTo>
                    <a:pt x="69" y="204"/>
                    <a:pt x="47" y="193"/>
                    <a:pt x="28" y="171"/>
                  </a:cubicBezTo>
                  <a:cubicBezTo>
                    <a:pt x="9" y="150"/>
                    <a:pt x="0" y="125"/>
                    <a:pt x="0" y="98"/>
                  </a:cubicBezTo>
                  <a:cubicBezTo>
                    <a:pt x="0" y="71"/>
                    <a:pt x="9" y="48"/>
                    <a:pt x="28" y="28"/>
                  </a:cubicBezTo>
                  <a:cubicBezTo>
                    <a:pt x="46" y="9"/>
                    <a:pt x="68" y="0"/>
                    <a:pt x="95" y="0"/>
                  </a:cubicBezTo>
                  <a:cubicBezTo>
                    <a:pt x="121" y="0"/>
                    <a:pt x="143" y="9"/>
                    <a:pt x="161" y="28"/>
                  </a:cubicBezTo>
                  <a:cubicBezTo>
                    <a:pt x="180" y="48"/>
                    <a:pt x="189" y="71"/>
                    <a:pt x="189" y="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9" name="Group 368">
            <a:extLst>
              <a:ext uri="{FF2B5EF4-FFF2-40B4-BE49-F238E27FC236}">
                <a16:creationId xmlns:a16="http://schemas.microsoft.com/office/drawing/2014/main" id="{C4407F97-2966-0A18-0DC3-CFFD41B5CF17}"/>
              </a:ext>
            </a:extLst>
          </p:cNvPr>
          <p:cNvGrpSpPr/>
          <p:nvPr/>
        </p:nvGrpSpPr>
        <p:grpSpPr>
          <a:xfrm>
            <a:off x="10146536" y="2105003"/>
            <a:ext cx="233642" cy="247306"/>
            <a:chOff x="2318657" y="1580927"/>
            <a:chExt cx="1481771" cy="3852731"/>
          </a:xfrm>
          <a:solidFill>
            <a:srgbClr val="C0392B"/>
          </a:solidFill>
        </p:grpSpPr>
        <p:sp>
          <p:nvSpPr>
            <p:cNvPr id="370" name="Freeform 164">
              <a:extLst>
                <a:ext uri="{FF2B5EF4-FFF2-40B4-BE49-F238E27FC236}">
                  <a16:creationId xmlns:a16="http://schemas.microsoft.com/office/drawing/2014/main" id="{4DF3476E-1485-C9CC-0CFF-1B194169B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246" y="4607647"/>
              <a:ext cx="344665" cy="826011"/>
            </a:xfrm>
            <a:custGeom>
              <a:avLst/>
              <a:gdLst>
                <a:gd name="T0" fmla="*/ 107 w 107"/>
                <a:gd name="T1" fmla="*/ 0 h 257"/>
                <a:gd name="T2" fmla="*/ 107 w 107"/>
                <a:gd name="T3" fmla="*/ 208 h 257"/>
                <a:gd name="T4" fmla="*/ 53 w 107"/>
                <a:gd name="T5" fmla="*/ 257 h 257"/>
                <a:gd name="T6" fmla="*/ 0 w 107"/>
                <a:gd name="T7" fmla="*/ 208 h 257"/>
                <a:gd name="T8" fmla="*/ 0 w 107"/>
                <a:gd name="T9" fmla="*/ 0 h 257"/>
                <a:gd name="T10" fmla="*/ 107 w 107"/>
                <a:gd name="T1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57">
                  <a:moveTo>
                    <a:pt x="107" y="0"/>
                  </a:moveTo>
                  <a:cubicBezTo>
                    <a:pt x="107" y="208"/>
                    <a:pt x="107" y="208"/>
                    <a:pt x="107" y="208"/>
                  </a:cubicBezTo>
                  <a:cubicBezTo>
                    <a:pt x="107" y="241"/>
                    <a:pt x="89" y="257"/>
                    <a:pt x="53" y="257"/>
                  </a:cubicBezTo>
                  <a:cubicBezTo>
                    <a:pt x="18" y="257"/>
                    <a:pt x="0" y="241"/>
                    <a:pt x="0" y="20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1" name="Freeform 165">
              <a:extLst>
                <a:ext uri="{FF2B5EF4-FFF2-40B4-BE49-F238E27FC236}">
                  <a16:creationId xmlns:a16="http://schemas.microsoft.com/office/drawing/2014/main" id="{04710DF4-EB6F-EF85-077E-7147E4183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7031" y="4607647"/>
              <a:ext cx="344665" cy="826011"/>
            </a:xfrm>
            <a:custGeom>
              <a:avLst/>
              <a:gdLst>
                <a:gd name="T0" fmla="*/ 107 w 107"/>
                <a:gd name="T1" fmla="*/ 0 h 257"/>
                <a:gd name="T2" fmla="*/ 107 w 107"/>
                <a:gd name="T3" fmla="*/ 208 h 257"/>
                <a:gd name="T4" fmla="*/ 53 w 107"/>
                <a:gd name="T5" fmla="*/ 257 h 257"/>
                <a:gd name="T6" fmla="*/ 0 w 107"/>
                <a:gd name="T7" fmla="*/ 208 h 257"/>
                <a:gd name="T8" fmla="*/ 0 w 107"/>
                <a:gd name="T9" fmla="*/ 0 h 257"/>
                <a:gd name="T10" fmla="*/ 107 w 107"/>
                <a:gd name="T1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57">
                  <a:moveTo>
                    <a:pt x="107" y="0"/>
                  </a:moveTo>
                  <a:cubicBezTo>
                    <a:pt x="107" y="208"/>
                    <a:pt x="107" y="208"/>
                    <a:pt x="107" y="208"/>
                  </a:cubicBezTo>
                  <a:cubicBezTo>
                    <a:pt x="107" y="241"/>
                    <a:pt x="89" y="257"/>
                    <a:pt x="53" y="257"/>
                  </a:cubicBezTo>
                  <a:cubicBezTo>
                    <a:pt x="17" y="257"/>
                    <a:pt x="0" y="241"/>
                    <a:pt x="0" y="20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2" name="Freeform 166">
              <a:extLst>
                <a:ext uri="{FF2B5EF4-FFF2-40B4-BE49-F238E27FC236}">
                  <a16:creationId xmlns:a16="http://schemas.microsoft.com/office/drawing/2014/main" id="{1B4459D4-A45D-3003-5B95-ACC56F6A52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1246" y="3936145"/>
              <a:ext cx="780451" cy="671505"/>
            </a:xfrm>
            <a:custGeom>
              <a:avLst/>
              <a:gdLst>
                <a:gd name="T0" fmla="*/ 394 w 394"/>
                <a:gd name="T1" fmla="*/ 0 h 339"/>
                <a:gd name="T2" fmla="*/ 394 w 394"/>
                <a:gd name="T3" fmla="*/ 339 h 339"/>
                <a:gd name="T4" fmla="*/ 220 w 394"/>
                <a:gd name="T5" fmla="*/ 339 h 339"/>
                <a:gd name="T6" fmla="*/ 220 w 394"/>
                <a:gd name="T7" fmla="*/ 0 h 339"/>
                <a:gd name="T8" fmla="*/ 394 w 394"/>
                <a:gd name="T9" fmla="*/ 0 h 339"/>
                <a:gd name="T10" fmla="*/ 174 w 394"/>
                <a:gd name="T11" fmla="*/ 0 h 339"/>
                <a:gd name="T12" fmla="*/ 174 w 394"/>
                <a:gd name="T13" fmla="*/ 339 h 339"/>
                <a:gd name="T14" fmla="*/ 0 w 394"/>
                <a:gd name="T15" fmla="*/ 339 h 339"/>
                <a:gd name="T16" fmla="*/ 0 w 394"/>
                <a:gd name="T17" fmla="*/ 0 h 339"/>
                <a:gd name="T18" fmla="*/ 174 w 394"/>
                <a:gd name="T19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339">
                  <a:moveTo>
                    <a:pt x="394" y="0"/>
                  </a:moveTo>
                  <a:lnTo>
                    <a:pt x="394" y="339"/>
                  </a:lnTo>
                  <a:lnTo>
                    <a:pt x="220" y="339"/>
                  </a:lnTo>
                  <a:lnTo>
                    <a:pt x="220" y="0"/>
                  </a:lnTo>
                  <a:lnTo>
                    <a:pt x="394" y="0"/>
                  </a:lnTo>
                  <a:close/>
                  <a:moveTo>
                    <a:pt x="174" y="0"/>
                  </a:moveTo>
                  <a:lnTo>
                    <a:pt x="174" y="339"/>
                  </a:lnTo>
                  <a:lnTo>
                    <a:pt x="0" y="339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Freeform 167">
              <a:extLst>
                <a:ext uri="{FF2B5EF4-FFF2-40B4-BE49-F238E27FC236}">
                  <a16:creationId xmlns:a16="http://schemas.microsoft.com/office/drawing/2014/main" id="{7A89A4F9-4478-EADF-6661-CC1E133E06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8761" y="3246450"/>
              <a:ext cx="1481667" cy="689332"/>
            </a:xfrm>
            <a:custGeom>
              <a:avLst/>
              <a:gdLst>
                <a:gd name="T0" fmla="*/ 459 w 459"/>
                <a:gd name="T1" fmla="*/ 166 h 214"/>
                <a:gd name="T2" fmla="*/ 431 w 459"/>
                <a:gd name="T3" fmla="*/ 214 h 214"/>
                <a:gd name="T4" fmla="*/ 400 w 459"/>
                <a:gd name="T5" fmla="*/ 214 h 214"/>
                <a:gd name="T6" fmla="*/ 372 w 459"/>
                <a:gd name="T7" fmla="*/ 166 h 214"/>
                <a:gd name="T8" fmla="*/ 372 w 459"/>
                <a:gd name="T9" fmla="*/ 0 h 214"/>
                <a:gd name="T10" fmla="*/ 459 w 459"/>
                <a:gd name="T11" fmla="*/ 0 h 214"/>
                <a:gd name="T12" fmla="*/ 459 w 459"/>
                <a:gd name="T13" fmla="*/ 166 h 214"/>
                <a:gd name="T14" fmla="*/ 351 w 459"/>
                <a:gd name="T15" fmla="*/ 0 h 214"/>
                <a:gd name="T16" fmla="*/ 351 w 459"/>
                <a:gd name="T17" fmla="*/ 214 h 214"/>
                <a:gd name="T18" fmla="*/ 244 w 459"/>
                <a:gd name="T19" fmla="*/ 214 h 214"/>
                <a:gd name="T20" fmla="*/ 244 w 459"/>
                <a:gd name="T21" fmla="*/ 161 h 214"/>
                <a:gd name="T22" fmla="*/ 215 w 459"/>
                <a:gd name="T23" fmla="*/ 161 h 214"/>
                <a:gd name="T24" fmla="*/ 215 w 459"/>
                <a:gd name="T25" fmla="*/ 214 h 214"/>
                <a:gd name="T26" fmla="*/ 109 w 459"/>
                <a:gd name="T27" fmla="*/ 214 h 214"/>
                <a:gd name="T28" fmla="*/ 109 w 459"/>
                <a:gd name="T29" fmla="*/ 0 h 214"/>
                <a:gd name="T30" fmla="*/ 351 w 459"/>
                <a:gd name="T31" fmla="*/ 0 h 214"/>
                <a:gd name="T32" fmla="*/ 87 w 459"/>
                <a:gd name="T33" fmla="*/ 0 h 214"/>
                <a:gd name="T34" fmla="*/ 87 w 459"/>
                <a:gd name="T35" fmla="*/ 166 h 214"/>
                <a:gd name="T36" fmla="*/ 59 w 459"/>
                <a:gd name="T37" fmla="*/ 214 h 214"/>
                <a:gd name="T38" fmla="*/ 28 w 459"/>
                <a:gd name="T39" fmla="*/ 214 h 214"/>
                <a:gd name="T40" fmla="*/ 0 w 459"/>
                <a:gd name="T41" fmla="*/ 166 h 214"/>
                <a:gd name="T42" fmla="*/ 0 w 459"/>
                <a:gd name="T43" fmla="*/ 0 h 214"/>
                <a:gd name="T44" fmla="*/ 87 w 459"/>
                <a:gd name="T4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9" h="214">
                  <a:moveTo>
                    <a:pt x="459" y="166"/>
                  </a:moveTo>
                  <a:cubicBezTo>
                    <a:pt x="459" y="193"/>
                    <a:pt x="450" y="208"/>
                    <a:pt x="431" y="214"/>
                  </a:cubicBezTo>
                  <a:cubicBezTo>
                    <a:pt x="400" y="214"/>
                    <a:pt x="400" y="214"/>
                    <a:pt x="400" y="214"/>
                  </a:cubicBezTo>
                  <a:cubicBezTo>
                    <a:pt x="381" y="208"/>
                    <a:pt x="372" y="193"/>
                    <a:pt x="372" y="166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459" y="0"/>
                    <a:pt x="459" y="0"/>
                    <a:pt x="459" y="0"/>
                  </a:cubicBezTo>
                  <a:lnTo>
                    <a:pt x="459" y="166"/>
                  </a:lnTo>
                  <a:close/>
                  <a:moveTo>
                    <a:pt x="351" y="0"/>
                  </a:moveTo>
                  <a:cubicBezTo>
                    <a:pt x="351" y="214"/>
                    <a:pt x="351" y="214"/>
                    <a:pt x="351" y="214"/>
                  </a:cubicBezTo>
                  <a:cubicBezTo>
                    <a:pt x="244" y="214"/>
                    <a:pt x="244" y="214"/>
                    <a:pt x="244" y="214"/>
                  </a:cubicBezTo>
                  <a:cubicBezTo>
                    <a:pt x="244" y="161"/>
                    <a:pt x="244" y="161"/>
                    <a:pt x="244" y="161"/>
                  </a:cubicBezTo>
                  <a:cubicBezTo>
                    <a:pt x="215" y="161"/>
                    <a:pt x="215" y="161"/>
                    <a:pt x="215" y="161"/>
                  </a:cubicBezTo>
                  <a:cubicBezTo>
                    <a:pt x="215" y="214"/>
                    <a:pt x="215" y="214"/>
                    <a:pt x="215" y="214"/>
                  </a:cubicBezTo>
                  <a:cubicBezTo>
                    <a:pt x="109" y="214"/>
                    <a:pt x="109" y="214"/>
                    <a:pt x="109" y="214"/>
                  </a:cubicBezTo>
                  <a:cubicBezTo>
                    <a:pt x="109" y="0"/>
                    <a:pt x="109" y="0"/>
                    <a:pt x="109" y="0"/>
                  </a:cubicBezTo>
                  <a:lnTo>
                    <a:pt x="351" y="0"/>
                  </a:lnTo>
                  <a:close/>
                  <a:moveTo>
                    <a:pt x="87" y="0"/>
                  </a:moveTo>
                  <a:cubicBezTo>
                    <a:pt x="87" y="166"/>
                    <a:pt x="87" y="166"/>
                    <a:pt x="87" y="166"/>
                  </a:cubicBezTo>
                  <a:cubicBezTo>
                    <a:pt x="87" y="193"/>
                    <a:pt x="78" y="208"/>
                    <a:pt x="59" y="214"/>
                  </a:cubicBezTo>
                  <a:cubicBezTo>
                    <a:pt x="28" y="214"/>
                    <a:pt x="28" y="214"/>
                    <a:pt x="28" y="214"/>
                  </a:cubicBezTo>
                  <a:cubicBezTo>
                    <a:pt x="9" y="208"/>
                    <a:pt x="0" y="193"/>
                    <a:pt x="0" y="16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4" name="Freeform 168">
              <a:extLst>
                <a:ext uri="{FF2B5EF4-FFF2-40B4-BE49-F238E27FC236}">
                  <a16:creationId xmlns:a16="http://schemas.microsoft.com/office/drawing/2014/main" id="{0DB116B7-0717-3A20-196F-48BB3F1A46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8657" y="2779335"/>
              <a:ext cx="1481667" cy="467477"/>
            </a:xfrm>
            <a:custGeom>
              <a:avLst/>
              <a:gdLst>
                <a:gd name="T0" fmla="*/ 606 w 748"/>
                <a:gd name="T1" fmla="*/ 236 h 236"/>
                <a:gd name="T2" fmla="*/ 606 w 748"/>
                <a:gd name="T3" fmla="*/ 0 h 236"/>
                <a:gd name="T4" fmla="*/ 748 w 748"/>
                <a:gd name="T5" fmla="*/ 0 h 236"/>
                <a:gd name="T6" fmla="*/ 748 w 748"/>
                <a:gd name="T7" fmla="*/ 236 h 236"/>
                <a:gd name="T8" fmla="*/ 606 w 748"/>
                <a:gd name="T9" fmla="*/ 236 h 236"/>
                <a:gd name="T10" fmla="*/ 572 w 748"/>
                <a:gd name="T11" fmla="*/ 0 h 236"/>
                <a:gd name="T12" fmla="*/ 572 w 748"/>
                <a:gd name="T13" fmla="*/ 236 h 236"/>
                <a:gd name="T14" fmla="*/ 178 w 748"/>
                <a:gd name="T15" fmla="*/ 236 h 236"/>
                <a:gd name="T16" fmla="*/ 178 w 748"/>
                <a:gd name="T17" fmla="*/ 0 h 236"/>
                <a:gd name="T18" fmla="*/ 572 w 748"/>
                <a:gd name="T19" fmla="*/ 0 h 236"/>
                <a:gd name="T20" fmla="*/ 142 w 748"/>
                <a:gd name="T21" fmla="*/ 0 h 236"/>
                <a:gd name="T22" fmla="*/ 142 w 748"/>
                <a:gd name="T23" fmla="*/ 236 h 236"/>
                <a:gd name="T24" fmla="*/ 0 w 748"/>
                <a:gd name="T25" fmla="*/ 236 h 236"/>
                <a:gd name="T26" fmla="*/ 0 w 748"/>
                <a:gd name="T27" fmla="*/ 0 h 236"/>
                <a:gd name="T28" fmla="*/ 142 w 748"/>
                <a:gd name="T2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8" h="236">
                  <a:moveTo>
                    <a:pt x="606" y="236"/>
                  </a:moveTo>
                  <a:lnTo>
                    <a:pt x="606" y="0"/>
                  </a:lnTo>
                  <a:lnTo>
                    <a:pt x="748" y="0"/>
                  </a:lnTo>
                  <a:lnTo>
                    <a:pt x="748" y="236"/>
                  </a:lnTo>
                  <a:lnTo>
                    <a:pt x="606" y="236"/>
                  </a:lnTo>
                  <a:close/>
                  <a:moveTo>
                    <a:pt x="572" y="0"/>
                  </a:moveTo>
                  <a:lnTo>
                    <a:pt x="572" y="236"/>
                  </a:lnTo>
                  <a:lnTo>
                    <a:pt x="178" y="236"/>
                  </a:lnTo>
                  <a:lnTo>
                    <a:pt x="178" y="0"/>
                  </a:lnTo>
                  <a:lnTo>
                    <a:pt x="572" y="0"/>
                  </a:lnTo>
                  <a:close/>
                  <a:moveTo>
                    <a:pt x="142" y="0"/>
                  </a:moveTo>
                  <a:lnTo>
                    <a:pt x="142" y="236"/>
                  </a:lnTo>
                  <a:lnTo>
                    <a:pt x="0" y="236"/>
                  </a:lnTo>
                  <a:lnTo>
                    <a:pt x="0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5" name="Freeform 169">
              <a:extLst>
                <a:ext uri="{FF2B5EF4-FFF2-40B4-BE49-F238E27FC236}">
                  <a16:creationId xmlns:a16="http://schemas.microsoft.com/office/drawing/2014/main" id="{6C7B20E5-E74A-75AE-D091-BBC1A4428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8657" y="2268279"/>
              <a:ext cx="1481667" cy="511056"/>
            </a:xfrm>
            <a:custGeom>
              <a:avLst/>
              <a:gdLst>
                <a:gd name="T0" fmla="*/ 372 w 459"/>
                <a:gd name="T1" fmla="*/ 159 h 159"/>
                <a:gd name="T2" fmla="*/ 372 w 459"/>
                <a:gd name="T3" fmla="*/ 140 h 159"/>
                <a:gd name="T4" fmla="*/ 351 w 459"/>
                <a:gd name="T5" fmla="*/ 140 h 159"/>
                <a:gd name="T6" fmla="*/ 351 w 459"/>
                <a:gd name="T7" fmla="*/ 159 h 159"/>
                <a:gd name="T8" fmla="*/ 109 w 459"/>
                <a:gd name="T9" fmla="*/ 159 h 159"/>
                <a:gd name="T10" fmla="*/ 109 w 459"/>
                <a:gd name="T11" fmla="*/ 140 h 159"/>
                <a:gd name="T12" fmla="*/ 87 w 459"/>
                <a:gd name="T13" fmla="*/ 140 h 159"/>
                <a:gd name="T14" fmla="*/ 87 w 459"/>
                <a:gd name="T15" fmla="*/ 159 h 159"/>
                <a:gd name="T16" fmla="*/ 0 w 459"/>
                <a:gd name="T17" fmla="*/ 159 h 159"/>
                <a:gd name="T18" fmla="*/ 0 w 459"/>
                <a:gd name="T19" fmla="*/ 92 h 159"/>
                <a:gd name="T20" fmla="*/ 119 w 459"/>
                <a:gd name="T21" fmla="*/ 0 h 159"/>
                <a:gd name="T22" fmla="*/ 341 w 459"/>
                <a:gd name="T23" fmla="*/ 0 h 159"/>
                <a:gd name="T24" fmla="*/ 459 w 459"/>
                <a:gd name="T25" fmla="*/ 92 h 159"/>
                <a:gd name="T26" fmla="*/ 459 w 459"/>
                <a:gd name="T27" fmla="*/ 159 h 159"/>
                <a:gd name="T28" fmla="*/ 372 w 459"/>
                <a:gd name="T2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9" h="159">
                  <a:moveTo>
                    <a:pt x="372" y="159"/>
                  </a:moveTo>
                  <a:cubicBezTo>
                    <a:pt x="372" y="140"/>
                    <a:pt x="372" y="140"/>
                    <a:pt x="372" y="140"/>
                  </a:cubicBezTo>
                  <a:cubicBezTo>
                    <a:pt x="351" y="140"/>
                    <a:pt x="351" y="140"/>
                    <a:pt x="351" y="140"/>
                  </a:cubicBezTo>
                  <a:cubicBezTo>
                    <a:pt x="351" y="159"/>
                    <a:pt x="351" y="159"/>
                    <a:pt x="351" y="159"/>
                  </a:cubicBezTo>
                  <a:cubicBezTo>
                    <a:pt x="109" y="159"/>
                    <a:pt x="109" y="159"/>
                    <a:pt x="109" y="159"/>
                  </a:cubicBezTo>
                  <a:cubicBezTo>
                    <a:pt x="109" y="140"/>
                    <a:pt x="109" y="140"/>
                    <a:pt x="109" y="140"/>
                  </a:cubicBezTo>
                  <a:cubicBezTo>
                    <a:pt x="87" y="140"/>
                    <a:pt x="87" y="140"/>
                    <a:pt x="87" y="140"/>
                  </a:cubicBezTo>
                  <a:cubicBezTo>
                    <a:pt x="87" y="159"/>
                    <a:pt x="87" y="159"/>
                    <a:pt x="87" y="15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31"/>
                    <a:pt x="40" y="0"/>
                    <a:pt x="119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420" y="0"/>
                    <a:pt x="459" y="31"/>
                    <a:pt x="459" y="92"/>
                  </a:cubicBezTo>
                  <a:cubicBezTo>
                    <a:pt x="459" y="159"/>
                    <a:pt x="459" y="159"/>
                    <a:pt x="459" y="159"/>
                  </a:cubicBezTo>
                  <a:lnTo>
                    <a:pt x="372" y="1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" name="Freeform 170">
              <a:extLst>
                <a:ext uri="{FF2B5EF4-FFF2-40B4-BE49-F238E27FC236}">
                  <a16:creationId xmlns:a16="http://schemas.microsoft.com/office/drawing/2014/main" id="{196D5E65-7EBE-95BD-B19D-C17F68CBE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538" y="1580927"/>
              <a:ext cx="610099" cy="655659"/>
            </a:xfrm>
            <a:custGeom>
              <a:avLst/>
              <a:gdLst>
                <a:gd name="T0" fmla="*/ 189 w 189"/>
                <a:gd name="T1" fmla="*/ 98 h 204"/>
                <a:gd name="T2" fmla="*/ 161 w 189"/>
                <a:gd name="T3" fmla="*/ 171 h 204"/>
                <a:gd name="T4" fmla="*/ 95 w 189"/>
                <a:gd name="T5" fmla="*/ 204 h 204"/>
                <a:gd name="T6" fmla="*/ 28 w 189"/>
                <a:gd name="T7" fmla="*/ 171 h 204"/>
                <a:gd name="T8" fmla="*/ 0 w 189"/>
                <a:gd name="T9" fmla="*/ 98 h 204"/>
                <a:gd name="T10" fmla="*/ 28 w 189"/>
                <a:gd name="T11" fmla="*/ 28 h 204"/>
                <a:gd name="T12" fmla="*/ 95 w 189"/>
                <a:gd name="T13" fmla="*/ 0 h 204"/>
                <a:gd name="T14" fmla="*/ 161 w 189"/>
                <a:gd name="T15" fmla="*/ 28 h 204"/>
                <a:gd name="T16" fmla="*/ 189 w 189"/>
                <a:gd name="T17" fmla="*/ 9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204">
                  <a:moveTo>
                    <a:pt x="189" y="98"/>
                  </a:moveTo>
                  <a:cubicBezTo>
                    <a:pt x="189" y="125"/>
                    <a:pt x="180" y="150"/>
                    <a:pt x="161" y="171"/>
                  </a:cubicBezTo>
                  <a:cubicBezTo>
                    <a:pt x="143" y="193"/>
                    <a:pt x="121" y="204"/>
                    <a:pt x="95" y="204"/>
                  </a:cubicBezTo>
                  <a:cubicBezTo>
                    <a:pt x="69" y="204"/>
                    <a:pt x="47" y="193"/>
                    <a:pt x="28" y="171"/>
                  </a:cubicBezTo>
                  <a:cubicBezTo>
                    <a:pt x="9" y="150"/>
                    <a:pt x="0" y="125"/>
                    <a:pt x="0" y="98"/>
                  </a:cubicBezTo>
                  <a:cubicBezTo>
                    <a:pt x="0" y="71"/>
                    <a:pt x="9" y="48"/>
                    <a:pt x="28" y="28"/>
                  </a:cubicBezTo>
                  <a:cubicBezTo>
                    <a:pt x="46" y="9"/>
                    <a:pt x="68" y="0"/>
                    <a:pt x="95" y="0"/>
                  </a:cubicBezTo>
                  <a:cubicBezTo>
                    <a:pt x="121" y="0"/>
                    <a:pt x="143" y="9"/>
                    <a:pt x="161" y="28"/>
                  </a:cubicBezTo>
                  <a:cubicBezTo>
                    <a:pt x="180" y="48"/>
                    <a:pt x="189" y="71"/>
                    <a:pt x="189" y="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7" name="Group 376">
            <a:extLst>
              <a:ext uri="{FF2B5EF4-FFF2-40B4-BE49-F238E27FC236}">
                <a16:creationId xmlns:a16="http://schemas.microsoft.com/office/drawing/2014/main" id="{35F6B805-63C9-8651-0C0A-BE4ADFBCC4C0}"/>
              </a:ext>
            </a:extLst>
          </p:cNvPr>
          <p:cNvGrpSpPr/>
          <p:nvPr/>
        </p:nvGrpSpPr>
        <p:grpSpPr>
          <a:xfrm>
            <a:off x="10153416" y="2609579"/>
            <a:ext cx="233642" cy="247306"/>
            <a:chOff x="2318657" y="1580927"/>
            <a:chExt cx="1481771" cy="3852731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78" name="Freeform 164">
              <a:extLst>
                <a:ext uri="{FF2B5EF4-FFF2-40B4-BE49-F238E27FC236}">
                  <a16:creationId xmlns:a16="http://schemas.microsoft.com/office/drawing/2014/main" id="{BFFC333A-4092-CCA8-343C-33A947149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246" y="4607647"/>
              <a:ext cx="344665" cy="826011"/>
            </a:xfrm>
            <a:custGeom>
              <a:avLst/>
              <a:gdLst>
                <a:gd name="T0" fmla="*/ 107 w 107"/>
                <a:gd name="T1" fmla="*/ 0 h 257"/>
                <a:gd name="T2" fmla="*/ 107 w 107"/>
                <a:gd name="T3" fmla="*/ 208 h 257"/>
                <a:gd name="T4" fmla="*/ 53 w 107"/>
                <a:gd name="T5" fmla="*/ 257 h 257"/>
                <a:gd name="T6" fmla="*/ 0 w 107"/>
                <a:gd name="T7" fmla="*/ 208 h 257"/>
                <a:gd name="T8" fmla="*/ 0 w 107"/>
                <a:gd name="T9" fmla="*/ 0 h 257"/>
                <a:gd name="T10" fmla="*/ 107 w 107"/>
                <a:gd name="T1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57">
                  <a:moveTo>
                    <a:pt x="107" y="0"/>
                  </a:moveTo>
                  <a:cubicBezTo>
                    <a:pt x="107" y="208"/>
                    <a:pt x="107" y="208"/>
                    <a:pt x="107" y="208"/>
                  </a:cubicBezTo>
                  <a:cubicBezTo>
                    <a:pt x="107" y="241"/>
                    <a:pt x="89" y="257"/>
                    <a:pt x="53" y="257"/>
                  </a:cubicBezTo>
                  <a:cubicBezTo>
                    <a:pt x="18" y="257"/>
                    <a:pt x="0" y="241"/>
                    <a:pt x="0" y="20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9" name="Freeform 165">
              <a:extLst>
                <a:ext uri="{FF2B5EF4-FFF2-40B4-BE49-F238E27FC236}">
                  <a16:creationId xmlns:a16="http://schemas.microsoft.com/office/drawing/2014/main" id="{BD1C9403-DA75-C04F-86D5-A9B9BD5CD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7031" y="4607647"/>
              <a:ext cx="344665" cy="826011"/>
            </a:xfrm>
            <a:custGeom>
              <a:avLst/>
              <a:gdLst>
                <a:gd name="T0" fmla="*/ 107 w 107"/>
                <a:gd name="T1" fmla="*/ 0 h 257"/>
                <a:gd name="T2" fmla="*/ 107 w 107"/>
                <a:gd name="T3" fmla="*/ 208 h 257"/>
                <a:gd name="T4" fmla="*/ 53 w 107"/>
                <a:gd name="T5" fmla="*/ 257 h 257"/>
                <a:gd name="T6" fmla="*/ 0 w 107"/>
                <a:gd name="T7" fmla="*/ 208 h 257"/>
                <a:gd name="T8" fmla="*/ 0 w 107"/>
                <a:gd name="T9" fmla="*/ 0 h 257"/>
                <a:gd name="T10" fmla="*/ 107 w 107"/>
                <a:gd name="T1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57">
                  <a:moveTo>
                    <a:pt x="107" y="0"/>
                  </a:moveTo>
                  <a:cubicBezTo>
                    <a:pt x="107" y="208"/>
                    <a:pt x="107" y="208"/>
                    <a:pt x="107" y="208"/>
                  </a:cubicBezTo>
                  <a:cubicBezTo>
                    <a:pt x="107" y="241"/>
                    <a:pt x="89" y="257"/>
                    <a:pt x="53" y="257"/>
                  </a:cubicBezTo>
                  <a:cubicBezTo>
                    <a:pt x="17" y="257"/>
                    <a:pt x="0" y="241"/>
                    <a:pt x="0" y="20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0" name="Freeform 166">
              <a:extLst>
                <a:ext uri="{FF2B5EF4-FFF2-40B4-BE49-F238E27FC236}">
                  <a16:creationId xmlns:a16="http://schemas.microsoft.com/office/drawing/2014/main" id="{4D2C7125-68BD-623E-6A89-00F34ED0DE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1246" y="3936145"/>
              <a:ext cx="780451" cy="671505"/>
            </a:xfrm>
            <a:custGeom>
              <a:avLst/>
              <a:gdLst>
                <a:gd name="T0" fmla="*/ 394 w 394"/>
                <a:gd name="T1" fmla="*/ 0 h 339"/>
                <a:gd name="T2" fmla="*/ 394 w 394"/>
                <a:gd name="T3" fmla="*/ 339 h 339"/>
                <a:gd name="T4" fmla="*/ 220 w 394"/>
                <a:gd name="T5" fmla="*/ 339 h 339"/>
                <a:gd name="T6" fmla="*/ 220 w 394"/>
                <a:gd name="T7" fmla="*/ 0 h 339"/>
                <a:gd name="T8" fmla="*/ 394 w 394"/>
                <a:gd name="T9" fmla="*/ 0 h 339"/>
                <a:gd name="T10" fmla="*/ 174 w 394"/>
                <a:gd name="T11" fmla="*/ 0 h 339"/>
                <a:gd name="T12" fmla="*/ 174 w 394"/>
                <a:gd name="T13" fmla="*/ 339 h 339"/>
                <a:gd name="T14" fmla="*/ 0 w 394"/>
                <a:gd name="T15" fmla="*/ 339 h 339"/>
                <a:gd name="T16" fmla="*/ 0 w 394"/>
                <a:gd name="T17" fmla="*/ 0 h 339"/>
                <a:gd name="T18" fmla="*/ 174 w 394"/>
                <a:gd name="T19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339">
                  <a:moveTo>
                    <a:pt x="394" y="0"/>
                  </a:moveTo>
                  <a:lnTo>
                    <a:pt x="394" y="339"/>
                  </a:lnTo>
                  <a:lnTo>
                    <a:pt x="220" y="339"/>
                  </a:lnTo>
                  <a:lnTo>
                    <a:pt x="220" y="0"/>
                  </a:lnTo>
                  <a:lnTo>
                    <a:pt x="394" y="0"/>
                  </a:lnTo>
                  <a:close/>
                  <a:moveTo>
                    <a:pt x="174" y="0"/>
                  </a:moveTo>
                  <a:lnTo>
                    <a:pt x="174" y="339"/>
                  </a:lnTo>
                  <a:lnTo>
                    <a:pt x="0" y="339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1" name="Freeform 167">
              <a:extLst>
                <a:ext uri="{FF2B5EF4-FFF2-40B4-BE49-F238E27FC236}">
                  <a16:creationId xmlns:a16="http://schemas.microsoft.com/office/drawing/2014/main" id="{37E4C9E8-7BBA-5227-D012-FB42538E83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8761" y="3246450"/>
              <a:ext cx="1481667" cy="689332"/>
            </a:xfrm>
            <a:custGeom>
              <a:avLst/>
              <a:gdLst>
                <a:gd name="T0" fmla="*/ 459 w 459"/>
                <a:gd name="T1" fmla="*/ 166 h 214"/>
                <a:gd name="T2" fmla="*/ 431 w 459"/>
                <a:gd name="T3" fmla="*/ 214 h 214"/>
                <a:gd name="T4" fmla="*/ 400 w 459"/>
                <a:gd name="T5" fmla="*/ 214 h 214"/>
                <a:gd name="T6" fmla="*/ 372 w 459"/>
                <a:gd name="T7" fmla="*/ 166 h 214"/>
                <a:gd name="T8" fmla="*/ 372 w 459"/>
                <a:gd name="T9" fmla="*/ 0 h 214"/>
                <a:gd name="T10" fmla="*/ 459 w 459"/>
                <a:gd name="T11" fmla="*/ 0 h 214"/>
                <a:gd name="T12" fmla="*/ 459 w 459"/>
                <a:gd name="T13" fmla="*/ 166 h 214"/>
                <a:gd name="T14" fmla="*/ 351 w 459"/>
                <a:gd name="T15" fmla="*/ 0 h 214"/>
                <a:gd name="T16" fmla="*/ 351 w 459"/>
                <a:gd name="T17" fmla="*/ 214 h 214"/>
                <a:gd name="T18" fmla="*/ 244 w 459"/>
                <a:gd name="T19" fmla="*/ 214 h 214"/>
                <a:gd name="T20" fmla="*/ 244 w 459"/>
                <a:gd name="T21" fmla="*/ 161 h 214"/>
                <a:gd name="T22" fmla="*/ 215 w 459"/>
                <a:gd name="T23" fmla="*/ 161 h 214"/>
                <a:gd name="T24" fmla="*/ 215 w 459"/>
                <a:gd name="T25" fmla="*/ 214 h 214"/>
                <a:gd name="T26" fmla="*/ 109 w 459"/>
                <a:gd name="T27" fmla="*/ 214 h 214"/>
                <a:gd name="T28" fmla="*/ 109 w 459"/>
                <a:gd name="T29" fmla="*/ 0 h 214"/>
                <a:gd name="T30" fmla="*/ 351 w 459"/>
                <a:gd name="T31" fmla="*/ 0 h 214"/>
                <a:gd name="T32" fmla="*/ 87 w 459"/>
                <a:gd name="T33" fmla="*/ 0 h 214"/>
                <a:gd name="T34" fmla="*/ 87 w 459"/>
                <a:gd name="T35" fmla="*/ 166 h 214"/>
                <a:gd name="T36" fmla="*/ 59 w 459"/>
                <a:gd name="T37" fmla="*/ 214 h 214"/>
                <a:gd name="T38" fmla="*/ 28 w 459"/>
                <a:gd name="T39" fmla="*/ 214 h 214"/>
                <a:gd name="T40" fmla="*/ 0 w 459"/>
                <a:gd name="T41" fmla="*/ 166 h 214"/>
                <a:gd name="T42" fmla="*/ 0 w 459"/>
                <a:gd name="T43" fmla="*/ 0 h 214"/>
                <a:gd name="T44" fmla="*/ 87 w 459"/>
                <a:gd name="T4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9" h="214">
                  <a:moveTo>
                    <a:pt x="459" y="166"/>
                  </a:moveTo>
                  <a:cubicBezTo>
                    <a:pt x="459" y="193"/>
                    <a:pt x="450" y="208"/>
                    <a:pt x="431" y="214"/>
                  </a:cubicBezTo>
                  <a:cubicBezTo>
                    <a:pt x="400" y="214"/>
                    <a:pt x="400" y="214"/>
                    <a:pt x="400" y="214"/>
                  </a:cubicBezTo>
                  <a:cubicBezTo>
                    <a:pt x="381" y="208"/>
                    <a:pt x="372" y="193"/>
                    <a:pt x="372" y="166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459" y="0"/>
                    <a:pt x="459" y="0"/>
                    <a:pt x="459" y="0"/>
                  </a:cubicBezTo>
                  <a:lnTo>
                    <a:pt x="459" y="166"/>
                  </a:lnTo>
                  <a:close/>
                  <a:moveTo>
                    <a:pt x="351" y="0"/>
                  </a:moveTo>
                  <a:cubicBezTo>
                    <a:pt x="351" y="214"/>
                    <a:pt x="351" y="214"/>
                    <a:pt x="351" y="214"/>
                  </a:cubicBezTo>
                  <a:cubicBezTo>
                    <a:pt x="244" y="214"/>
                    <a:pt x="244" y="214"/>
                    <a:pt x="244" y="214"/>
                  </a:cubicBezTo>
                  <a:cubicBezTo>
                    <a:pt x="244" y="161"/>
                    <a:pt x="244" y="161"/>
                    <a:pt x="244" y="161"/>
                  </a:cubicBezTo>
                  <a:cubicBezTo>
                    <a:pt x="215" y="161"/>
                    <a:pt x="215" y="161"/>
                    <a:pt x="215" y="161"/>
                  </a:cubicBezTo>
                  <a:cubicBezTo>
                    <a:pt x="215" y="214"/>
                    <a:pt x="215" y="214"/>
                    <a:pt x="215" y="214"/>
                  </a:cubicBezTo>
                  <a:cubicBezTo>
                    <a:pt x="109" y="214"/>
                    <a:pt x="109" y="214"/>
                    <a:pt x="109" y="214"/>
                  </a:cubicBezTo>
                  <a:cubicBezTo>
                    <a:pt x="109" y="0"/>
                    <a:pt x="109" y="0"/>
                    <a:pt x="109" y="0"/>
                  </a:cubicBezTo>
                  <a:lnTo>
                    <a:pt x="351" y="0"/>
                  </a:lnTo>
                  <a:close/>
                  <a:moveTo>
                    <a:pt x="87" y="0"/>
                  </a:moveTo>
                  <a:cubicBezTo>
                    <a:pt x="87" y="166"/>
                    <a:pt x="87" y="166"/>
                    <a:pt x="87" y="166"/>
                  </a:cubicBezTo>
                  <a:cubicBezTo>
                    <a:pt x="87" y="193"/>
                    <a:pt x="78" y="208"/>
                    <a:pt x="59" y="214"/>
                  </a:cubicBezTo>
                  <a:cubicBezTo>
                    <a:pt x="28" y="214"/>
                    <a:pt x="28" y="214"/>
                    <a:pt x="28" y="214"/>
                  </a:cubicBezTo>
                  <a:cubicBezTo>
                    <a:pt x="9" y="208"/>
                    <a:pt x="0" y="193"/>
                    <a:pt x="0" y="16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" name="Freeform 168">
              <a:extLst>
                <a:ext uri="{FF2B5EF4-FFF2-40B4-BE49-F238E27FC236}">
                  <a16:creationId xmlns:a16="http://schemas.microsoft.com/office/drawing/2014/main" id="{3DC5218C-9495-25E0-17D2-87823CBF70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8657" y="2779335"/>
              <a:ext cx="1481667" cy="467477"/>
            </a:xfrm>
            <a:custGeom>
              <a:avLst/>
              <a:gdLst>
                <a:gd name="T0" fmla="*/ 606 w 748"/>
                <a:gd name="T1" fmla="*/ 236 h 236"/>
                <a:gd name="T2" fmla="*/ 606 w 748"/>
                <a:gd name="T3" fmla="*/ 0 h 236"/>
                <a:gd name="T4" fmla="*/ 748 w 748"/>
                <a:gd name="T5" fmla="*/ 0 h 236"/>
                <a:gd name="T6" fmla="*/ 748 w 748"/>
                <a:gd name="T7" fmla="*/ 236 h 236"/>
                <a:gd name="T8" fmla="*/ 606 w 748"/>
                <a:gd name="T9" fmla="*/ 236 h 236"/>
                <a:gd name="T10" fmla="*/ 572 w 748"/>
                <a:gd name="T11" fmla="*/ 0 h 236"/>
                <a:gd name="T12" fmla="*/ 572 w 748"/>
                <a:gd name="T13" fmla="*/ 236 h 236"/>
                <a:gd name="T14" fmla="*/ 178 w 748"/>
                <a:gd name="T15" fmla="*/ 236 h 236"/>
                <a:gd name="T16" fmla="*/ 178 w 748"/>
                <a:gd name="T17" fmla="*/ 0 h 236"/>
                <a:gd name="T18" fmla="*/ 572 w 748"/>
                <a:gd name="T19" fmla="*/ 0 h 236"/>
                <a:gd name="T20" fmla="*/ 142 w 748"/>
                <a:gd name="T21" fmla="*/ 0 h 236"/>
                <a:gd name="T22" fmla="*/ 142 w 748"/>
                <a:gd name="T23" fmla="*/ 236 h 236"/>
                <a:gd name="T24" fmla="*/ 0 w 748"/>
                <a:gd name="T25" fmla="*/ 236 h 236"/>
                <a:gd name="T26" fmla="*/ 0 w 748"/>
                <a:gd name="T27" fmla="*/ 0 h 236"/>
                <a:gd name="T28" fmla="*/ 142 w 748"/>
                <a:gd name="T2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8" h="236">
                  <a:moveTo>
                    <a:pt x="606" y="236"/>
                  </a:moveTo>
                  <a:lnTo>
                    <a:pt x="606" y="0"/>
                  </a:lnTo>
                  <a:lnTo>
                    <a:pt x="748" y="0"/>
                  </a:lnTo>
                  <a:lnTo>
                    <a:pt x="748" y="236"/>
                  </a:lnTo>
                  <a:lnTo>
                    <a:pt x="606" y="236"/>
                  </a:lnTo>
                  <a:close/>
                  <a:moveTo>
                    <a:pt x="572" y="0"/>
                  </a:moveTo>
                  <a:lnTo>
                    <a:pt x="572" y="236"/>
                  </a:lnTo>
                  <a:lnTo>
                    <a:pt x="178" y="236"/>
                  </a:lnTo>
                  <a:lnTo>
                    <a:pt x="178" y="0"/>
                  </a:lnTo>
                  <a:lnTo>
                    <a:pt x="572" y="0"/>
                  </a:lnTo>
                  <a:close/>
                  <a:moveTo>
                    <a:pt x="142" y="0"/>
                  </a:moveTo>
                  <a:lnTo>
                    <a:pt x="142" y="236"/>
                  </a:lnTo>
                  <a:lnTo>
                    <a:pt x="0" y="236"/>
                  </a:lnTo>
                  <a:lnTo>
                    <a:pt x="0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3" name="Freeform 169">
              <a:extLst>
                <a:ext uri="{FF2B5EF4-FFF2-40B4-BE49-F238E27FC236}">
                  <a16:creationId xmlns:a16="http://schemas.microsoft.com/office/drawing/2014/main" id="{5DCF1F95-4D71-C8A3-566C-B9C38910F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8657" y="2268279"/>
              <a:ext cx="1481667" cy="511056"/>
            </a:xfrm>
            <a:custGeom>
              <a:avLst/>
              <a:gdLst>
                <a:gd name="T0" fmla="*/ 372 w 459"/>
                <a:gd name="T1" fmla="*/ 159 h 159"/>
                <a:gd name="T2" fmla="*/ 372 w 459"/>
                <a:gd name="T3" fmla="*/ 140 h 159"/>
                <a:gd name="T4" fmla="*/ 351 w 459"/>
                <a:gd name="T5" fmla="*/ 140 h 159"/>
                <a:gd name="T6" fmla="*/ 351 w 459"/>
                <a:gd name="T7" fmla="*/ 159 h 159"/>
                <a:gd name="T8" fmla="*/ 109 w 459"/>
                <a:gd name="T9" fmla="*/ 159 h 159"/>
                <a:gd name="T10" fmla="*/ 109 w 459"/>
                <a:gd name="T11" fmla="*/ 140 h 159"/>
                <a:gd name="T12" fmla="*/ 87 w 459"/>
                <a:gd name="T13" fmla="*/ 140 h 159"/>
                <a:gd name="T14" fmla="*/ 87 w 459"/>
                <a:gd name="T15" fmla="*/ 159 h 159"/>
                <a:gd name="T16" fmla="*/ 0 w 459"/>
                <a:gd name="T17" fmla="*/ 159 h 159"/>
                <a:gd name="T18" fmla="*/ 0 w 459"/>
                <a:gd name="T19" fmla="*/ 92 h 159"/>
                <a:gd name="T20" fmla="*/ 119 w 459"/>
                <a:gd name="T21" fmla="*/ 0 h 159"/>
                <a:gd name="T22" fmla="*/ 341 w 459"/>
                <a:gd name="T23" fmla="*/ 0 h 159"/>
                <a:gd name="T24" fmla="*/ 459 w 459"/>
                <a:gd name="T25" fmla="*/ 92 h 159"/>
                <a:gd name="T26" fmla="*/ 459 w 459"/>
                <a:gd name="T27" fmla="*/ 159 h 159"/>
                <a:gd name="T28" fmla="*/ 372 w 459"/>
                <a:gd name="T2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9" h="159">
                  <a:moveTo>
                    <a:pt x="372" y="159"/>
                  </a:moveTo>
                  <a:cubicBezTo>
                    <a:pt x="372" y="140"/>
                    <a:pt x="372" y="140"/>
                    <a:pt x="372" y="140"/>
                  </a:cubicBezTo>
                  <a:cubicBezTo>
                    <a:pt x="351" y="140"/>
                    <a:pt x="351" y="140"/>
                    <a:pt x="351" y="140"/>
                  </a:cubicBezTo>
                  <a:cubicBezTo>
                    <a:pt x="351" y="159"/>
                    <a:pt x="351" y="159"/>
                    <a:pt x="351" y="159"/>
                  </a:cubicBezTo>
                  <a:cubicBezTo>
                    <a:pt x="109" y="159"/>
                    <a:pt x="109" y="159"/>
                    <a:pt x="109" y="159"/>
                  </a:cubicBezTo>
                  <a:cubicBezTo>
                    <a:pt x="109" y="140"/>
                    <a:pt x="109" y="140"/>
                    <a:pt x="109" y="140"/>
                  </a:cubicBezTo>
                  <a:cubicBezTo>
                    <a:pt x="87" y="140"/>
                    <a:pt x="87" y="140"/>
                    <a:pt x="87" y="140"/>
                  </a:cubicBezTo>
                  <a:cubicBezTo>
                    <a:pt x="87" y="159"/>
                    <a:pt x="87" y="159"/>
                    <a:pt x="87" y="15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31"/>
                    <a:pt x="40" y="0"/>
                    <a:pt x="119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420" y="0"/>
                    <a:pt x="459" y="31"/>
                    <a:pt x="459" y="92"/>
                  </a:cubicBezTo>
                  <a:cubicBezTo>
                    <a:pt x="459" y="159"/>
                    <a:pt x="459" y="159"/>
                    <a:pt x="459" y="159"/>
                  </a:cubicBezTo>
                  <a:lnTo>
                    <a:pt x="372" y="1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4" name="Freeform 170">
              <a:extLst>
                <a:ext uri="{FF2B5EF4-FFF2-40B4-BE49-F238E27FC236}">
                  <a16:creationId xmlns:a16="http://schemas.microsoft.com/office/drawing/2014/main" id="{779DC893-3722-E0D9-8BE7-99CF5C0E0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538" y="1580927"/>
              <a:ext cx="610099" cy="655659"/>
            </a:xfrm>
            <a:custGeom>
              <a:avLst/>
              <a:gdLst>
                <a:gd name="T0" fmla="*/ 189 w 189"/>
                <a:gd name="T1" fmla="*/ 98 h 204"/>
                <a:gd name="T2" fmla="*/ 161 w 189"/>
                <a:gd name="T3" fmla="*/ 171 h 204"/>
                <a:gd name="T4" fmla="*/ 95 w 189"/>
                <a:gd name="T5" fmla="*/ 204 h 204"/>
                <a:gd name="T6" fmla="*/ 28 w 189"/>
                <a:gd name="T7" fmla="*/ 171 h 204"/>
                <a:gd name="T8" fmla="*/ 0 w 189"/>
                <a:gd name="T9" fmla="*/ 98 h 204"/>
                <a:gd name="T10" fmla="*/ 28 w 189"/>
                <a:gd name="T11" fmla="*/ 28 h 204"/>
                <a:gd name="T12" fmla="*/ 95 w 189"/>
                <a:gd name="T13" fmla="*/ 0 h 204"/>
                <a:gd name="T14" fmla="*/ 161 w 189"/>
                <a:gd name="T15" fmla="*/ 28 h 204"/>
                <a:gd name="T16" fmla="*/ 189 w 189"/>
                <a:gd name="T17" fmla="*/ 9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204">
                  <a:moveTo>
                    <a:pt x="189" y="98"/>
                  </a:moveTo>
                  <a:cubicBezTo>
                    <a:pt x="189" y="125"/>
                    <a:pt x="180" y="150"/>
                    <a:pt x="161" y="171"/>
                  </a:cubicBezTo>
                  <a:cubicBezTo>
                    <a:pt x="143" y="193"/>
                    <a:pt x="121" y="204"/>
                    <a:pt x="95" y="204"/>
                  </a:cubicBezTo>
                  <a:cubicBezTo>
                    <a:pt x="69" y="204"/>
                    <a:pt x="47" y="193"/>
                    <a:pt x="28" y="171"/>
                  </a:cubicBezTo>
                  <a:cubicBezTo>
                    <a:pt x="9" y="150"/>
                    <a:pt x="0" y="125"/>
                    <a:pt x="0" y="98"/>
                  </a:cubicBezTo>
                  <a:cubicBezTo>
                    <a:pt x="0" y="71"/>
                    <a:pt x="9" y="48"/>
                    <a:pt x="28" y="28"/>
                  </a:cubicBezTo>
                  <a:cubicBezTo>
                    <a:pt x="46" y="9"/>
                    <a:pt x="68" y="0"/>
                    <a:pt x="95" y="0"/>
                  </a:cubicBezTo>
                  <a:cubicBezTo>
                    <a:pt x="121" y="0"/>
                    <a:pt x="143" y="9"/>
                    <a:pt x="161" y="28"/>
                  </a:cubicBezTo>
                  <a:cubicBezTo>
                    <a:pt x="180" y="48"/>
                    <a:pt x="189" y="71"/>
                    <a:pt x="189" y="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0A7914C1-E499-0455-D929-C78158570C2F}"/>
              </a:ext>
            </a:extLst>
          </p:cNvPr>
          <p:cNvGrpSpPr/>
          <p:nvPr/>
        </p:nvGrpSpPr>
        <p:grpSpPr>
          <a:xfrm>
            <a:off x="3836303" y="5873398"/>
            <a:ext cx="142277" cy="164714"/>
            <a:chOff x="2318657" y="1580927"/>
            <a:chExt cx="1481771" cy="3852731"/>
          </a:xfrm>
          <a:solidFill>
            <a:srgbClr val="F49D15"/>
          </a:solidFill>
        </p:grpSpPr>
        <p:sp>
          <p:nvSpPr>
            <p:cNvPr id="386" name="Freeform 164">
              <a:extLst>
                <a:ext uri="{FF2B5EF4-FFF2-40B4-BE49-F238E27FC236}">
                  <a16:creationId xmlns:a16="http://schemas.microsoft.com/office/drawing/2014/main" id="{E972AAAE-2AB4-043F-4BBF-1F96E4284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246" y="4607647"/>
              <a:ext cx="344665" cy="826011"/>
            </a:xfrm>
            <a:custGeom>
              <a:avLst/>
              <a:gdLst>
                <a:gd name="T0" fmla="*/ 107 w 107"/>
                <a:gd name="T1" fmla="*/ 0 h 257"/>
                <a:gd name="T2" fmla="*/ 107 w 107"/>
                <a:gd name="T3" fmla="*/ 208 h 257"/>
                <a:gd name="T4" fmla="*/ 53 w 107"/>
                <a:gd name="T5" fmla="*/ 257 h 257"/>
                <a:gd name="T6" fmla="*/ 0 w 107"/>
                <a:gd name="T7" fmla="*/ 208 h 257"/>
                <a:gd name="T8" fmla="*/ 0 w 107"/>
                <a:gd name="T9" fmla="*/ 0 h 257"/>
                <a:gd name="T10" fmla="*/ 107 w 107"/>
                <a:gd name="T1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57">
                  <a:moveTo>
                    <a:pt x="107" y="0"/>
                  </a:moveTo>
                  <a:cubicBezTo>
                    <a:pt x="107" y="208"/>
                    <a:pt x="107" y="208"/>
                    <a:pt x="107" y="208"/>
                  </a:cubicBezTo>
                  <a:cubicBezTo>
                    <a:pt x="107" y="241"/>
                    <a:pt x="89" y="257"/>
                    <a:pt x="53" y="257"/>
                  </a:cubicBezTo>
                  <a:cubicBezTo>
                    <a:pt x="18" y="257"/>
                    <a:pt x="0" y="241"/>
                    <a:pt x="0" y="20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7" name="Freeform 165">
              <a:extLst>
                <a:ext uri="{FF2B5EF4-FFF2-40B4-BE49-F238E27FC236}">
                  <a16:creationId xmlns:a16="http://schemas.microsoft.com/office/drawing/2014/main" id="{71C469B9-9072-DD42-2A41-652AEAD74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7031" y="4607647"/>
              <a:ext cx="344665" cy="826011"/>
            </a:xfrm>
            <a:custGeom>
              <a:avLst/>
              <a:gdLst>
                <a:gd name="T0" fmla="*/ 107 w 107"/>
                <a:gd name="T1" fmla="*/ 0 h 257"/>
                <a:gd name="T2" fmla="*/ 107 w 107"/>
                <a:gd name="T3" fmla="*/ 208 h 257"/>
                <a:gd name="T4" fmla="*/ 53 w 107"/>
                <a:gd name="T5" fmla="*/ 257 h 257"/>
                <a:gd name="T6" fmla="*/ 0 w 107"/>
                <a:gd name="T7" fmla="*/ 208 h 257"/>
                <a:gd name="T8" fmla="*/ 0 w 107"/>
                <a:gd name="T9" fmla="*/ 0 h 257"/>
                <a:gd name="T10" fmla="*/ 107 w 107"/>
                <a:gd name="T1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57">
                  <a:moveTo>
                    <a:pt x="107" y="0"/>
                  </a:moveTo>
                  <a:cubicBezTo>
                    <a:pt x="107" y="208"/>
                    <a:pt x="107" y="208"/>
                    <a:pt x="107" y="208"/>
                  </a:cubicBezTo>
                  <a:cubicBezTo>
                    <a:pt x="107" y="241"/>
                    <a:pt x="89" y="257"/>
                    <a:pt x="53" y="257"/>
                  </a:cubicBezTo>
                  <a:cubicBezTo>
                    <a:pt x="17" y="257"/>
                    <a:pt x="0" y="241"/>
                    <a:pt x="0" y="20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8" name="Freeform 166">
              <a:extLst>
                <a:ext uri="{FF2B5EF4-FFF2-40B4-BE49-F238E27FC236}">
                  <a16:creationId xmlns:a16="http://schemas.microsoft.com/office/drawing/2014/main" id="{58EB0BFF-05CB-D724-7E37-39E6767C25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1246" y="3936145"/>
              <a:ext cx="780451" cy="671505"/>
            </a:xfrm>
            <a:custGeom>
              <a:avLst/>
              <a:gdLst>
                <a:gd name="T0" fmla="*/ 394 w 394"/>
                <a:gd name="T1" fmla="*/ 0 h 339"/>
                <a:gd name="T2" fmla="*/ 394 w 394"/>
                <a:gd name="T3" fmla="*/ 339 h 339"/>
                <a:gd name="T4" fmla="*/ 220 w 394"/>
                <a:gd name="T5" fmla="*/ 339 h 339"/>
                <a:gd name="T6" fmla="*/ 220 w 394"/>
                <a:gd name="T7" fmla="*/ 0 h 339"/>
                <a:gd name="T8" fmla="*/ 394 w 394"/>
                <a:gd name="T9" fmla="*/ 0 h 339"/>
                <a:gd name="T10" fmla="*/ 174 w 394"/>
                <a:gd name="T11" fmla="*/ 0 h 339"/>
                <a:gd name="T12" fmla="*/ 174 w 394"/>
                <a:gd name="T13" fmla="*/ 339 h 339"/>
                <a:gd name="T14" fmla="*/ 0 w 394"/>
                <a:gd name="T15" fmla="*/ 339 h 339"/>
                <a:gd name="T16" fmla="*/ 0 w 394"/>
                <a:gd name="T17" fmla="*/ 0 h 339"/>
                <a:gd name="T18" fmla="*/ 174 w 394"/>
                <a:gd name="T19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339">
                  <a:moveTo>
                    <a:pt x="394" y="0"/>
                  </a:moveTo>
                  <a:lnTo>
                    <a:pt x="394" y="339"/>
                  </a:lnTo>
                  <a:lnTo>
                    <a:pt x="220" y="339"/>
                  </a:lnTo>
                  <a:lnTo>
                    <a:pt x="220" y="0"/>
                  </a:lnTo>
                  <a:lnTo>
                    <a:pt x="394" y="0"/>
                  </a:lnTo>
                  <a:close/>
                  <a:moveTo>
                    <a:pt x="174" y="0"/>
                  </a:moveTo>
                  <a:lnTo>
                    <a:pt x="174" y="339"/>
                  </a:lnTo>
                  <a:lnTo>
                    <a:pt x="0" y="339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9" name="Freeform 167">
              <a:extLst>
                <a:ext uri="{FF2B5EF4-FFF2-40B4-BE49-F238E27FC236}">
                  <a16:creationId xmlns:a16="http://schemas.microsoft.com/office/drawing/2014/main" id="{06D98994-BBDB-65B7-58DC-93FFC3D57C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8761" y="3246450"/>
              <a:ext cx="1481667" cy="689332"/>
            </a:xfrm>
            <a:custGeom>
              <a:avLst/>
              <a:gdLst>
                <a:gd name="T0" fmla="*/ 459 w 459"/>
                <a:gd name="T1" fmla="*/ 166 h 214"/>
                <a:gd name="T2" fmla="*/ 431 w 459"/>
                <a:gd name="T3" fmla="*/ 214 h 214"/>
                <a:gd name="T4" fmla="*/ 400 w 459"/>
                <a:gd name="T5" fmla="*/ 214 h 214"/>
                <a:gd name="T6" fmla="*/ 372 w 459"/>
                <a:gd name="T7" fmla="*/ 166 h 214"/>
                <a:gd name="T8" fmla="*/ 372 w 459"/>
                <a:gd name="T9" fmla="*/ 0 h 214"/>
                <a:gd name="T10" fmla="*/ 459 w 459"/>
                <a:gd name="T11" fmla="*/ 0 h 214"/>
                <a:gd name="T12" fmla="*/ 459 w 459"/>
                <a:gd name="T13" fmla="*/ 166 h 214"/>
                <a:gd name="T14" fmla="*/ 351 w 459"/>
                <a:gd name="T15" fmla="*/ 0 h 214"/>
                <a:gd name="T16" fmla="*/ 351 w 459"/>
                <a:gd name="T17" fmla="*/ 214 h 214"/>
                <a:gd name="T18" fmla="*/ 244 w 459"/>
                <a:gd name="T19" fmla="*/ 214 h 214"/>
                <a:gd name="T20" fmla="*/ 244 w 459"/>
                <a:gd name="T21" fmla="*/ 161 h 214"/>
                <a:gd name="T22" fmla="*/ 215 w 459"/>
                <a:gd name="T23" fmla="*/ 161 h 214"/>
                <a:gd name="T24" fmla="*/ 215 w 459"/>
                <a:gd name="T25" fmla="*/ 214 h 214"/>
                <a:gd name="T26" fmla="*/ 109 w 459"/>
                <a:gd name="T27" fmla="*/ 214 h 214"/>
                <a:gd name="T28" fmla="*/ 109 w 459"/>
                <a:gd name="T29" fmla="*/ 0 h 214"/>
                <a:gd name="T30" fmla="*/ 351 w 459"/>
                <a:gd name="T31" fmla="*/ 0 h 214"/>
                <a:gd name="T32" fmla="*/ 87 w 459"/>
                <a:gd name="T33" fmla="*/ 0 h 214"/>
                <a:gd name="T34" fmla="*/ 87 w 459"/>
                <a:gd name="T35" fmla="*/ 166 h 214"/>
                <a:gd name="T36" fmla="*/ 59 w 459"/>
                <a:gd name="T37" fmla="*/ 214 h 214"/>
                <a:gd name="T38" fmla="*/ 28 w 459"/>
                <a:gd name="T39" fmla="*/ 214 h 214"/>
                <a:gd name="T40" fmla="*/ 0 w 459"/>
                <a:gd name="T41" fmla="*/ 166 h 214"/>
                <a:gd name="T42" fmla="*/ 0 w 459"/>
                <a:gd name="T43" fmla="*/ 0 h 214"/>
                <a:gd name="T44" fmla="*/ 87 w 459"/>
                <a:gd name="T4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9" h="214">
                  <a:moveTo>
                    <a:pt x="459" y="166"/>
                  </a:moveTo>
                  <a:cubicBezTo>
                    <a:pt x="459" y="193"/>
                    <a:pt x="450" y="208"/>
                    <a:pt x="431" y="214"/>
                  </a:cubicBezTo>
                  <a:cubicBezTo>
                    <a:pt x="400" y="214"/>
                    <a:pt x="400" y="214"/>
                    <a:pt x="400" y="214"/>
                  </a:cubicBezTo>
                  <a:cubicBezTo>
                    <a:pt x="381" y="208"/>
                    <a:pt x="372" y="193"/>
                    <a:pt x="372" y="166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459" y="0"/>
                    <a:pt x="459" y="0"/>
                    <a:pt x="459" y="0"/>
                  </a:cubicBezTo>
                  <a:lnTo>
                    <a:pt x="459" y="166"/>
                  </a:lnTo>
                  <a:close/>
                  <a:moveTo>
                    <a:pt x="351" y="0"/>
                  </a:moveTo>
                  <a:cubicBezTo>
                    <a:pt x="351" y="214"/>
                    <a:pt x="351" y="214"/>
                    <a:pt x="351" y="214"/>
                  </a:cubicBezTo>
                  <a:cubicBezTo>
                    <a:pt x="244" y="214"/>
                    <a:pt x="244" y="214"/>
                    <a:pt x="244" y="214"/>
                  </a:cubicBezTo>
                  <a:cubicBezTo>
                    <a:pt x="244" y="161"/>
                    <a:pt x="244" y="161"/>
                    <a:pt x="244" y="161"/>
                  </a:cubicBezTo>
                  <a:cubicBezTo>
                    <a:pt x="215" y="161"/>
                    <a:pt x="215" y="161"/>
                    <a:pt x="215" y="161"/>
                  </a:cubicBezTo>
                  <a:cubicBezTo>
                    <a:pt x="215" y="214"/>
                    <a:pt x="215" y="214"/>
                    <a:pt x="215" y="214"/>
                  </a:cubicBezTo>
                  <a:cubicBezTo>
                    <a:pt x="109" y="214"/>
                    <a:pt x="109" y="214"/>
                    <a:pt x="109" y="214"/>
                  </a:cubicBezTo>
                  <a:cubicBezTo>
                    <a:pt x="109" y="0"/>
                    <a:pt x="109" y="0"/>
                    <a:pt x="109" y="0"/>
                  </a:cubicBezTo>
                  <a:lnTo>
                    <a:pt x="351" y="0"/>
                  </a:lnTo>
                  <a:close/>
                  <a:moveTo>
                    <a:pt x="87" y="0"/>
                  </a:moveTo>
                  <a:cubicBezTo>
                    <a:pt x="87" y="166"/>
                    <a:pt x="87" y="166"/>
                    <a:pt x="87" y="166"/>
                  </a:cubicBezTo>
                  <a:cubicBezTo>
                    <a:pt x="87" y="193"/>
                    <a:pt x="78" y="208"/>
                    <a:pt x="59" y="214"/>
                  </a:cubicBezTo>
                  <a:cubicBezTo>
                    <a:pt x="28" y="214"/>
                    <a:pt x="28" y="214"/>
                    <a:pt x="28" y="214"/>
                  </a:cubicBezTo>
                  <a:cubicBezTo>
                    <a:pt x="9" y="208"/>
                    <a:pt x="0" y="193"/>
                    <a:pt x="0" y="16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0" name="Freeform 168">
              <a:extLst>
                <a:ext uri="{FF2B5EF4-FFF2-40B4-BE49-F238E27FC236}">
                  <a16:creationId xmlns:a16="http://schemas.microsoft.com/office/drawing/2014/main" id="{699B7737-A440-934E-C60F-F275EA3B85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8657" y="2779335"/>
              <a:ext cx="1481667" cy="467477"/>
            </a:xfrm>
            <a:custGeom>
              <a:avLst/>
              <a:gdLst>
                <a:gd name="T0" fmla="*/ 606 w 748"/>
                <a:gd name="T1" fmla="*/ 236 h 236"/>
                <a:gd name="T2" fmla="*/ 606 w 748"/>
                <a:gd name="T3" fmla="*/ 0 h 236"/>
                <a:gd name="T4" fmla="*/ 748 w 748"/>
                <a:gd name="T5" fmla="*/ 0 h 236"/>
                <a:gd name="T6" fmla="*/ 748 w 748"/>
                <a:gd name="T7" fmla="*/ 236 h 236"/>
                <a:gd name="T8" fmla="*/ 606 w 748"/>
                <a:gd name="T9" fmla="*/ 236 h 236"/>
                <a:gd name="T10" fmla="*/ 572 w 748"/>
                <a:gd name="T11" fmla="*/ 0 h 236"/>
                <a:gd name="T12" fmla="*/ 572 w 748"/>
                <a:gd name="T13" fmla="*/ 236 h 236"/>
                <a:gd name="T14" fmla="*/ 178 w 748"/>
                <a:gd name="T15" fmla="*/ 236 h 236"/>
                <a:gd name="T16" fmla="*/ 178 w 748"/>
                <a:gd name="T17" fmla="*/ 0 h 236"/>
                <a:gd name="T18" fmla="*/ 572 w 748"/>
                <a:gd name="T19" fmla="*/ 0 h 236"/>
                <a:gd name="T20" fmla="*/ 142 w 748"/>
                <a:gd name="T21" fmla="*/ 0 h 236"/>
                <a:gd name="T22" fmla="*/ 142 w 748"/>
                <a:gd name="T23" fmla="*/ 236 h 236"/>
                <a:gd name="T24" fmla="*/ 0 w 748"/>
                <a:gd name="T25" fmla="*/ 236 h 236"/>
                <a:gd name="T26" fmla="*/ 0 w 748"/>
                <a:gd name="T27" fmla="*/ 0 h 236"/>
                <a:gd name="T28" fmla="*/ 142 w 748"/>
                <a:gd name="T2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8" h="236">
                  <a:moveTo>
                    <a:pt x="606" y="236"/>
                  </a:moveTo>
                  <a:lnTo>
                    <a:pt x="606" y="0"/>
                  </a:lnTo>
                  <a:lnTo>
                    <a:pt x="748" y="0"/>
                  </a:lnTo>
                  <a:lnTo>
                    <a:pt x="748" y="236"/>
                  </a:lnTo>
                  <a:lnTo>
                    <a:pt x="606" y="236"/>
                  </a:lnTo>
                  <a:close/>
                  <a:moveTo>
                    <a:pt x="572" y="0"/>
                  </a:moveTo>
                  <a:lnTo>
                    <a:pt x="572" y="236"/>
                  </a:lnTo>
                  <a:lnTo>
                    <a:pt x="178" y="236"/>
                  </a:lnTo>
                  <a:lnTo>
                    <a:pt x="178" y="0"/>
                  </a:lnTo>
                  <a:lnTo>
                    <a:pt x="572" y="0"/>
                  </a:lnTo>
                  <a:close/>
                  <a:moveTo>
                    <a:pt x="142" y="0"/>
                  </a:moveTo>
                  <a:lnTo>
                    <a:pt x="142" y="236"/>
                  </a:lnTo>
                  <a:lnTo>
                    <a:pt x="0" y="236"/>
                  </a:lnTo>
                  <a:lnTo>
                    <a:pt x="0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1" name="Freeform 169">
              <a:extLst>
                <a:ext uri="{FF2B5EF4-FFF2-40B4-BE49-F238E27FC236}">
                  <a16:creationId xmlns:a16="http://schemas.microsoft.com/office/drawing/2014/main" id="{DF9212A0-4F44-8107-4FC3-C02EBDDA3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8657" y="2268279"/>
              <a:ext cx="1481667" cy="511056"/>
            </a:xfrm>
            <a:custGeom>
              <a:avLst/>
              <a:gdLst>
                <a:gd name="T0" fmla="*/ 372 w 459"/>
                <a:gd name="T1" fmla="*/ 159 h 159"/>
                <a:gd name="T2" fmla="*/ 372 w 459"/>
                <a:gd name="T3" fmla="*/ 140 h 159"/>
                <a:gd name="T4" fmla="*/ 351 w 459"/>
                <a:gd name="T5" fmla="*/ 140 h 159"/>
                <a:gd name="T6" fmla="*/ 351 w 459"/>
                <a:gd name="T7" fmla="*/ 159 h 159"/>
                <a:gd name="T8" fmla="*/ 109 w 459"/>
                <a:gd name="T9" fmla="*/ 159 h 159"/>
                <a:gd name="T10" fmla="*/ 109 w 459"/>
                <a:gd name="T11" fmla="*/ 140 h 159"/>
                <a:gd name="T12" fmla="*/ 87 w 459"/>
                <a:gd name="T13" fmla="*/ 140 h 159"/>
                <a:gd name="T14" fmla="*/ 87 w 459"/>
                <a:gd name="T15" fmla="*/ 159 h 159"/>
                <a:gd name="T16" fmla="*/ 0 w 459"/>
                <a:gd name="T17" fmla="*/ 159 h 159"/>
                <a:gd name="T18" fmla="*/ 0 w 459"/>
                <a:gd name="T19" fmla="*/ 92 h 159"/>
                <a:gd name="T20" fmla="*/ 119 w 459"/>
                <a:gd name="T21" fmla="*/ 0 h 159"/>
                <a:gd name="T22" fmla="*/ 341 w 459"/>
                <a:gd name="T23" fmla="*/ 0 h 159"/>
                <a:gd name="T24" fmla="*/ 459 w 459"/>
                <a:gd name="T25" fmla="*/ 92 h 159"/>
                <a:gd name="T26" fmla="*/ 459 w 459"/>
                <a:gd name="T27" fmla="*/ 159 h 159"/>
                <a:gd name="T28" fmla="*/ 372 w 459"/>
                <a:gd name="T2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9" h="159">
                  <a:moveTo>
                    <a:pt x="372" y="159"/>
                  </a:moveTo>
                  <a:cubicBezTo>
                    <a:pt x="372" y="140"/>
                    <a:pt x="372" y="140"/>
                    <a:pt x="372" y="140"/>
                  </a:cubicBezTo>
                  <a:cubicBezTo>
                    <a:pt x="351" y="140"/>
                    <a:pt x="351" y="140"/>
                    <a:pt x="351" y="140"/>
                  </a:cubicBezTo>
                  <a:cubicBezTo>
                    <a:pt x="351" y="159"/>
                    <a:pt x="351" y="159"/>
                    <a:pt x="351" y="159"/>
                  </a:cubicBezTo>
                  <a:cubicBezTo>
                    <a:pt x="109" y="159"/>
                    <a:pt x="109" y="159"/>
                    <a:pt x="109" y="159"/>
                  </a:cubicBezTo>
                  <a:cubicBezTo>
                    <a:pt x="109" y="140"/>
                    <a:pt x="109" y="140"/>
                    <a:pt x="109" y="140"/>
                  </a:cubicBezTo>
                  <a:cubicBezTo>
                    <a:pt x="87" y="140"/>
                    <a:pt x="87" y="140"/>
                    <a:pt x="87" y="140"/>
                  </a:cubicBezTo>
                  <a:cubicBezTo>
                    <a:pt x="87" y="159"/>
                    <a:pt x="87" y="159"/>
                    <a:pt x="87" y="15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31"/>
                    <a:pt x="40" y="0"/>
                    <a:pt x="119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420" y="0"/>
                    <a:pt x="459" y="31"/>
                    <a:pt x="459" y="92"/>
                  </a:cubicBezTo>
                  <a:cubicBezTo>
                    <a:pt x="459" y="159"/>
                    <a:pt x="459" y="159"/>
                    <a:pt x="459" y="159"/>
                  </a:cubicBezTo>
                  <a:lnTo>
                    <a:pt x="372" y="1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2" name="Freeform 170">
              <a:extLst>
                <a:ext uri="{FF2B5EF4-FFF2-40B4-BE49-F238E27FC236}">
                  <a16:creationId xmlns:a16="http://schemas.microsoft.com/office/drawing/2014/main" id="{D179FCD3-D5D4-C3DE-C897-716BCA4B7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538" y="1580927"/>
              <a:ext cx="610099" cy="655659"/>
            </a:xfrm>
            <a:custGeom>
              <a:avLst/>
              <a:gdLst>
                <a:gd name="T0" fmla="*/ 189 w 189"/>
                <a:gd name="T1" fmla="*/ 98 h 204"/>
                <a:gd name="T2" fmla="*/ 161 w 189"/>
                <a:gd name="T3" fmla="*/ 171 h 204"/>
                <a:gd name="T4" fmla="*/ 95 w 189"/>
                <a:gd name="T5" fmla="*/ 204 h 204"/>
                <a:gd name="T6" fmla="*/ 28 w 189"/>
                <a:gd name="T7" fmla="*/ 171 h 204"/>
                <a:gd name="T8" fmla="*/ 0 w 189"/>
                <a:gd name="T9" fmla="*/ 98 h 204"/>
                <a:gd name="T10" fmla="*/ 28 w 189"/>
                <a:gd name="T11" fmla="*/ 28 h 204"/>
                <a:gd name="T12" fmla="*/ 95 w 189"/>
                <a:gd name="T13" fmla="*/ 0 h 204"/>
                <a:gd name="T14" fmla="*/ 161 w 189"/>
                <a:gd name="T15" fmla="*/ 28 h 204"/>
                <a:gd name="T16" fmla="*/ 189 w 189"/>
                <a:gd name="T17" fmla="*/ 9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204">
                  <a:moveTo>
                    <a:pt x="189" y="98"/>
                  </a:moveTo>
                  <a:cubicBezTo>
                    <a:pt x="189" y="125"/>
                    <a:pt x="180" y="150"/>
                    <a:pt x="161" y="171"/>
                  </a:cubicBezTo>
                  <a:cubicBezTo>
                    <a:pt x="143" y="193"/>
                    <a:pt x="121" y="204"/>
                    <a:pt x="95" y="204"/>
                  </a:cubicBezTo>
                  <a:cubicBezTo>
                    <a:pt x="69" y="204"/>
                    <a:pt x="47" y="193"/>
                    <a:pt x="28" y="171"/>
                  </a:cubicBezTo>
                  <a:cubicBezTo>
                    <a:pt x="9" y="150"/>
                    <a:pt x="0" y="125"/>
                    <a:pt x="0" y="98"/>
                  </a:cubicBezTo>
                  <a:cubicBezTo>
                    <a:pt x="0" y="71"/>
                    <a:pt x="9" y="48"/>
                    <a:pt x="28" y="28"/>
                  </a:cubicBezTo>
                  <a:cubicBezTo>
                    <a:pt x="46" y="9"/>
                    <a:pt x="68" y="0"/>
                    <a:pt x="95" y="0"/>
                  </a:cubicBezTo>
                  <a:cubicBezTo>
                    <a:pt x="121" y="0"/>
                    <a:pt x="143" y="9"/>
                    <a:pt x="161" y="28"/>
                  </a:cubicBezTo>
                  <a:cubicBezTo>
                    <a:pt x="180" y="48"/>
                    <a:pt x="189" y="71"/>
                    <a:pt x="189" y="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3" name="Text Box 10">
            <a:extLst>
              <a:ext uri="{FF2B5EF4-FFF2-40B4-BE49-F238E27FC236}">
                <a16:creationId xmlns:a16="http://schemas.microsoft.com/office/drawing/2014/main" id="{1DB4D4CB-0B28-05BD-F54F-4B1895F32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162" y="5870355"/>
            <a:ext cx="215978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>
            <a:spAutoFit/>
          </a:bodyPr>
          <a:lstStyle/>
          <a:p>
            <a:pPr marL="0" marR="0" lvl="0" indent="0" algn="ctr" defTabSz="1450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100" b="1" i="0" u="none" strike="noStrike" kern="1200" cap="none" spc="0" normalizeH="0" baseline="0" noProof="0" dirty="0">
                <a:ln>
                  <a:noFill/>
                </a:ln>
                <a:solidFill>
                  <a:srgbClr val="F49D15"/>
                </a:solidFill>
                <a:effectLst/>
                <a:uLnTx/>
                <a:uFillTx/>
                <a:latin typeface="Lato" panose="020F0502020204030203" pitchFamily="34" charset="0"/>
                <a:ea typeface="Open Sans" pitchFamily="34" charset="0"/>
                <a:cs typeface="B Yekan" panose="00000400000000000000" pitchFamily="2" charset="-78"/>
              </a:rPr>
              <a:t>هر       به 1 تا 25 نفر اشاره دارد  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49D15"/>
              </a:solidFill>
              <a:effectLst/>
              <a:uLnTx/>
              <a:uFillTx/>
              <a:latin typeface="Lato" panose="020F0502020204030203" pitchFamily="34" charset="0"/>
              <a:ea typeface="Open Sans" pitchFamily="34" charset="0"/>
              <a:cs typeface="B Yekan" panose="00000400000000000000" pitchFamily="2" charset="-78"/>
            </a:endParaRPr>
          </a:p>
        </p:txBody>
      </p:sp>
      <p:sp>
        <p:nvSpPr>
          <p:cNvPr id="394" name="Text Box 10">
            <a:extLst>
              <a:ext uri="{FF2B5EF4-FFF2-40B4-BE49-F238E27FC236}">
                <a16:creationId xmlns:a16="http://schemas.microsoft.com/office/drawing/2014/main" id="{93B33F84-6CD8-820B-7D15-E2C31F96F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254" y="1594603"/>
            <a:ext cx="34466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>
            <a:spAutoFit/>
          </a:bodyPr>
          <a:lstStyle/>
          <a:p>
            <a:pPr marL="0" marR="0" lvl="0" indent="0" algn="ctr" defTabSz="1450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Open Sans" pitchFamily="34" charset="0"/>
                <a:cs typeface="B Yekan" panose="00000400000000000000" pitchFamily="2" charset="-78"/>
              </a:rPr>
              <a:t>نفر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Open Sans" pitchFamily="34" charset="0"/>
              <a:cs typeface="B Yekan" panose="00000400000000000000" pitchFamily="2" charset="-78"/>
            </a:endParaRPr>
          </a:p>
        </p:txBody>
      </p:sp>
      <p:sp>
        <p:nvSpPr>
          <p:cNvPr id="395" name="Text Box 10">
            <a:extLst>
              <a:ext uri="{FF2B5EF4-FFF2-40B4-BE49-F238E27FC236}">
                <a16:creationId xmlns:a16="http://schemas.microsoft.com/office/drawing/2014/main" id="{A4568AFA-6FDF-A370-2B56-654128DF0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226" y="4824395"/>
            <a:ext cx="34466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>
            <a:spAutoFit/>
          </a:bodyPr>
          <a:lstStyle/>
          <a:p>
            <a:pPr marL="0" marR="0" lvl="0" indent="0" algn="ctr" defTabSz="1450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Open Sans" pitchFamily="34" charset="0"/>
                <a:cs typeface="B Yekan" panose="00000400000000000000" pitchFamily="2" charset="-78"/>
              </a:rPr>
              <a:t>ماه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Open Sans" pitchFamily="34" charset="0"/>
              <a:cs typeface="B Yekan" panose="00000400000000000000" pitchFamily="2" charset="-78"/>
            </a:endParaRPr>
          </a:p>
        </p:txBody>
      </p:sp>
      <p:sp>
        <p:nvSpPr>
          <p:cNvPr id="396" name="TextBox 395">
            <a:extLst>
              <a:ext uri="{FF2B5EF4-FFF2-40B4-BE49-F238E27FC236}">
                <a16:creationId xmlns:a16="http://schemas.microsoft.com/office/drawing/2014/main" id="{452788DA-623E-7BAA-0C65-B3A09C0A3921}"/>
              </a:ext>
            </a:extLst>
          </p:cNvPr>
          <p:cNvSpPr txBox="1"/>
          <p:nvPr/>
        </p:nvSpPr>
        <p:spPr>
          <a:xfrm>
            <a:off x="6388836" y="3448213"/>
            <a:ext cx="709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srgbClr val="F49D15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76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49D15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</p:txBody>
      </p:sp>
      <p:sp>
        <p:nvSpPr>
          <p:cNvPr id="397" name="Rounded Rectangle 46">
            <a:extLst>
              <a:ext uri="{FF2B5EF4-FFF2-40B4-BE49-F238E27FC236}">
                <a16:creationId xmlns:a16="http://schemas.microsoft.com/office/drawing/2014/main" id="{75F012EA-0B21-61B8-4780-43ABD7A49E4F}"/>
              </a:ext>
            </a:extLst>
          </p:cNvPr>
          <p:cNvSpPr/>
          <p:nvPr/>
        </p:nvSpPr>
        <p:spPr>
          <a:xfrm>
            <a:off x="6389568" y="3410087"/>
            <a:ext cx="752859" cy="713942"/>
          </a:xfrm>
          <a:prstGeom prst="round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9D1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98" name="Straight Connector 397">
            <a:extLst>
              <a:ext uri="{FF2B5EF4-FFF2-40B4-BE49-F238E27FC236}">
                <a16:creationId xmlns:a16="http://schemas.microsoft.com/office/drawing/2014/main" id="{C9C2FFA7-8B99-449C-7BEE-B92B8651A2D7}"/>
              </a:ext>
            </a:extLst>
          </p:cNvPr>
          <p:cNvCxnSpPr>
            <a:cxnSpLocks/>
          </p:cNvCxnSpPr>
          <p:nvPr/>
        </p:nvCxnSpPr>
        <p:spPr>
          <a:xfrm>
            <a:off x="6389569" y="3776946"/>
            <a:ext cx="752859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99" name="TextBox 398">
            <a:extLst>
              <a:ext uri="{FF2B5EF4-FFF2-40B4-BE49-F238E27FC236}">
                <a16:creationId xmlns:a16="http://schemas.microsoft.com/office/drawing/2014/main" id="{1AC0C097-D4C7-BB3C-A6AE-1C4BADDB1BE1}"/>
              </a:ext>
            </a:extLst>
          </p:cNvPr>
          <p:cNvSpPr txBox="1"/>
          <p:nvPr/>
        </p:nvSpPr>
        <p:spPr>
          <a:xfrm>
            <a:off x="6398440" y="3758650"/>
            <a:ext cx="709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srgbClr val="F49D15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49D15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</p:txBody>
      </p:sp>
      <p:sp>
        <p:nvSpPr>
          <p:cNvPr id="400" name="TextBox 399">
            <a:extLst>
              <a:ext uri="{FF2B5EF4-FFF2-40B4-BE49-F238E27FC236}">
                <a16:creationId xmlns:a16="http://schemas.microsoft.com/office/drawing/2014/main" id="{89CB79B6-3955-0D18-DAB9-04B99A9E22A4}"/>
              </a:ext>
            </a:extLst>
          </p:cNvPr>
          <p:cNvSpPr txBox="1"/>
          <p:nvPr/>
        </p:nvSpPr>
        <p:spPr>
          <a:xfrm>
            <a:off x="6405872" y="4679054"/>
            <a:ext cx="709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253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48235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</p:txBody>
      </p:sp>
      <p:sp>
        <p:nvSpPr>
          <p:cNvPr id="401" name="Rounded Rectangle 46">
            <a:extLst>
              <a:ext uri="{FF2B5EF4-FFF2-40B4-BE49-F238E27FC236}">
                <a16:creationId xmlns:a16="http://schemas.microsoft.com/office/drawing/2014/main" id="{ED5D3B64-F899-785D-1720-02D0E45FF5AF}"/>
              </a:ext>
            </a:extLst>
          </p:cNvPr>
          <p:cNvSpPr/>
          <p:nvPr/>
        </p:nvSpPr>
        <p:spPr>
          <a:xfrm>
            <a:off x="6406604" y="4640928"/>
            <a:ext cx="752859" cy="713942"/>
          </a:xfrm>
          <a:prstGeom prst="round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4823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02" name="Straight Connector 401">
            <a:extLst>
              <a:ext uri="{FF2B5EF4-FFF2-40B4-BE49-F238E27FC236}">
                <a16:creationId xmlns:a16="http://schemas.microsoft.com/office/drawing/2014/main" id="{D214B605-3114-B07D-AF42-6AD444F73C20}"/>
              </a:ext>
            </a:extLst>
          </p:cNvPr>
          <p:cNvCxnSpPr>
            <a:cxnSpLocks/>
          </p:cNvCxnSpPr>
          <p:nvPr/>
        </p:nvCxnSpPr>
        <p:spPr>
          <a:xfrm>
            <a:off x="6406605" y="5007787"/>
            <a:ext cx="752859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03" name="TextBox 402">
            <a:extLst>
              <a:ext uri="{FF2B5EF4-FFF2-40B4-BE49-F238E27FC236}">
                <a16:creationId xmlns:a16="http://schemas.microsoft.com/office/drawing/2014/main" id="{CAAC4935-6291-AA81-1757-288B89BDBF9A}"/>
              </a:ext>
            </a:extLst>
          </p:cNvPr>
          <p:cNvSpPr txBox="1"/>
          <p:nvPr/>
        </p:nvSpPr>
        <p:spPr>
          <a:xfrm>
            <a:off x="6415476" y="4989491"/>
            <a:ext cx="709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48235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</p:txBody>
      </p:sp>
      <p:grpSp>
        <p:nvGrpSpPr>
          <p:cNvPr id="404" name="Group 403">
            <a:extLst>
              <a:ext uri="{FF2B5EF4-FFF2-40B4-BE49-F238E27FC236}">
                <a16:creationId xmlns:a16="http://schemas.microsoft.com/office/drawing/2014/main" id="{D5422F37-E140-BFF2-9002-DE628A4D7AD5}"/>
              </a:ext>
            </a:extLst>
          </p:cNvPr>
          <p:cNvGrpSpPr/>
          <p:nvPr/>
        </p:nvGrpSpPr>
        <p:grpSpPr>
          <a:xfrm>
            <a:off x="10161283" y="3427443"/>
            <a:ext cx="233642" cy="247306"/>
            <a:chOff x="2318657" y="1580927"/>
            <a:chExt cx="1481771" cy="3852731"/>
          </a:xfrm>
          <a:solidFill>
            <a:srgbClr val="F49D15"/>
          </a:solidFill>
        </p:grpSpPr>
        <p:sp>
          <p:nvSpPr>
            <p:cNvPr id="405" name="Freeform 164">
              <a:extLst>
                <a:ext uri="{FF2B5EF4-FFF2-40B4-BE49-F238E27FC236}">
                  <a16:creationId xmlns:a16="http://schemas.microsoft.com/office/drawing/2014/main" id="{E6470D2F-F6B7-3501-29E4-025011ADC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246" y="4607647"/>
              <a:ext cx="344665" cy="826011"/>
            </a:xfrm>
            <a:custGeom>
              <a:avLst/>
              <a:gdLst>
                <a:gd name="T0" fmla="*/ 107 w 107"/>
                <a:gd name="T1" fmla="*/ 0 h 257"/>
                <a:gd name="T2" fmla="*/ 107 w 107"/>
                <a:gd name="T3" fmla="*/ 208 h 257"/>
                <a:gd name="T4" fmla="*/ 53 w 107"/>
                <a:gd name="T5" fmla="*/ 257 h 257"/>
                <a:gd name="T6" fmla="*/ 0 w 107"/>
                <a:gd name="T7" fmla="*/ 208 h 257"/>
                <a:gd name="T8" fmla="*/ 0 w 107"/>
                <a:gd name="T9" fmla="*/ 0 h 257"/>
                <a:gd name="T10" fmla="*/ 107 w 107"/>
                <a:gd name="T1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57">
                  <a:moveTo>
                    <a:pt x="107" y="0"/>
                  </a:moveTo>
                  <a:cubicBezTo>
                    <a:pt x="107" y="208"/>
                    <a:pt x="107" y="208"/>
                    <a:pt x="107" y="208"/>
                  </a:cubicBezTo>
                  <a:cubicBezTo>
                    <a:pt x="107" y="241"/>
                    <a:pt x="89" y="257"/>
                    <a:pt x="53" y="257"/>
                  </a:cubicBezTo>
                  <a:cubicBezTo>
                    <a:pt x="18" y="257"/>
                    <a:pt x="0" y="241"/>
                    <a:pt x="0" y="20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6" name="Freeform 165">
              <a:extLst>
                <a:ext uri="{FF2B5EF4-FFF2-40B4-BE49-F238E27FC236}">
                  <a16:creationId xmlns:a16="http://schemas.microsoft.com/office/drawing/2014/main" id="{D139264F-A0FF-268B-36BB-0C028BB24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7031" y="4607647"/>
              <a:ext cx="344665" cy="826011"/>
            </a:xfrm>
            <a:custGeom>
              <a:avLst/>
              <a:gdLst>
                <a:gd name="T0" fmla="*/ 107 w 107"/>
                <a:gd name="T1" fmla="*/ 0 h 257"/>
                <a:gd name="T2" fmla="*/ 107 w 107"/>
                <a:gd name="T3" fmla="*/ 208 h 257"/>
                <a:gd name="T4" fmla="*/ 53 w 107"/>
                <a:gd name="T5" fmla="*/ 257 h 257"/>
                <a:gd name="T6" fmla="*/ 0 w 107"/>
                <a:gd name="T7" fmla="*/ 208 h 257"/>
                <a:gd name="T8" fmla="*/ 0 w 107"/>
                <a:gd name="T9" fmla="*/ 0 h 257"/>
                <a:gd name="T10" fmla="*/ 107 w 107"/>
                <a:gd name="T1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57">
                  <a:moveTo>
                    <a:pt x="107" y="0"/>
                  </a:moveTo>
                  <a:cubicBezTo>
                    <a:pt x="107" y="208"/>
                    <a:pt x="107" y="208"/>
                    <a:pt x="107" y="208"/>
                  </a:cubicBezTo>
                  <a:cubicBezTo>
                    <a:pt x="107" y="241"/>
                    <a:pt x="89" y="257"/>
                    <a:pt x="53" y="257"/>
                  </a:cubicBezTo>
                  <a:cubicBezTo>
                    <a:pt x="17" y="257"/>
                    <a:pt x="0" y="241"/>
                    <a:pt x="0" y="20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7" name="Freeform 166">
              <a:extLst>
                <a:ext uri="{FF2B5EF4-FFF2-40B4-BE49-F238E27FC236}">
                  <a16:creationId xmlns:a16="http://schemas.microsoft.com/office/drawing/2014/main" id="{68194AB1-9891-3508-359E-FB7906099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1246" y="3936145"/>
              <a:ext cx="780451" cy="671505"/>
            </a:xfrm>
            <a:custGeom>
              <a:avLst/>
              <a:gdLst>
                <a:gd name="T0" fmla="*/ 394 w 394"/>
                <a:gd name="T1" fmla="*/ 0 h 339"/>
                <a:gd name="T2" fmla="*/ 394 w 394"/>
                <a:gd name="T3" fmla="*/ 339 h 339"/>
                <a:gd name="T4" fmla="*/ 220 w 394"/>
                <a:gd name="T5" fmla="*/ 339 h 339"/>
                <a:gd name="T6" fmla="*/ 220 w 394"/>
                <a:gd name="T7" fmla="*/ 0 h 339"/>
                <a:gd name="T8" fmla="*/ 394 w 394"/>
                <a:gd name="T9" fmla="*/ 0 h 339"/>
                <a:gd name="T10" fmla="*/ 174 w 394"/>
                <a:gd name="T11" fmla="*/ 0 h 339"/>
                <a:gd name="T12" fmla="*/ 174 w 394"/>
                <a:gd name="T13" fmla="*/ 339 h 339"/>
                <a:gd name="T14" fmla="*/ 0 w 394"/>
                <a:gd name="T15" fmla="*/ 339 h 339"/>
                <a:gd name="T16" fmla="*/ 0 w 394"/>
                <a:gd name="T17" fmla="*/ 0 h 339"/>
                <a:gd name="T18" fmla="*/ 174 w 394"/>
                <a:gd name="T19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339">
                  <a:moveTo>
                    <a:pt x="394" y="0"/>
                  </a:moveTo>
                  <a:lnTo>
                    <a:pt x="394" y="339"/>
                  </a:lnTo>
                  <a:lnTo>
                    <a:pt x="220" y="339"/>
                  </a:lnTo>
                  <a:lnTo>
                    <a:pt x="220" y="0"/>
                  </a:lnTo>
                  <a:lnTo>
                    <a:pt x="394" y="0"/>
                  </a:lnTo>
                  <a:close/>
                  <a:moveTo>
                    <a:pt x="174" y="0"/>
                  </a:moveTo>
                  <a:lnTo>
                    <a:pt x="174" y="339"/>
                  </a:lnTo>
                  <a:lnTo>
                    <a:pt x="0" y="339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8" name="Freeform 167">
              <a:extLst>
                <a:ext uri="{FF2B5EF4-FFF2-40B4-BE49-F238E27FC236}">
                  <a16:creationId xmlns:a16="http://schemas.microsoft.com/office/drawing/2014/main" id="{7823CDC1-4C28-14A5-5358-F9AD050504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8761" y="3246450"/>
              <a:ext cx="1481667" cy="689332"/>
            </a:xfrm>
            <a:custGeom>
              <a:avLst/>
              <a:gdLst>
                <a:gd name="T0" fmla="*/ 459 w 459"/>
                <a:gd name="T1" fmla="*/ 166 h 214"/>
                <a:gd name="T2" fmla="*/ 431 w 459"/>
                <a:gd name="T3" fmla="*/ 214 h 214"/>
                <a:gd name="T4" fmla="*/ 400 w 459"/>
                <a:gd name="T5" fmla="*/ 214 h 214"/>
                <a:gd name="T6" fmla="*/ 372 w 459"/>
                <a:gd name="T7" fmla="*/ 166 h 214"/>
                <a:gd name="T8" fmla="*/ 372 w 459"/>
                <a:gd name="T9" fmla="*/ 0 h 214"/>
                <a:gd name="T10" fmla="*/ 459 w 459"/>
                <a:gd name="T11" fmla="*/ 0 h 214"/>
                <a:gd name="T12" fmla="*/ 459 w 459"/>
                <a:gd name="T13" fmla="*/ 166 h 214"/>
                <a:gd name="T14" fmla="*/ 351 w 459"/>
                <a:gd name="T15" fmla="*/ 0 h 214"/>
                <a:gd name="T16" fmla="*/ 351 w 459"/>
                <a:gd name="T17" fmla="*/ 214 h 214"/>
                <a:gd name="T18" fmla="*/ 244 w 459"/>
                <a:gd name="T19" fmla="*/ 214 h 214"/>
                <a:gd name="T20" fmla="*/ 244 w 459"/>
                <a:gd name="T21" fmla="*/ 161 h 214"/>
                <a:gd name="T22" fmla="*/ 215 w 459"/>
                <a:gd name="T23" fmla="*/ 161 h 214"/>
                <a:gd name="T24" fmla="*/ 215 w 459"/>
                <a:gd name="T25" fmla="*/ 214 h 214"/>
                <a:gd name="T26" fmla="*/ 109 w 459"/>
                <a:gd name="T27" fmla="*/ 214 h 214"/>
                <a:gd name="T28" fmla="*/ 109 w 459"/>
                <a:gd name="T29" fmla="*/ 0 h 214"/>
                <a:gd name="T30" fmla="*/ 351 w 459"/>
                <a:gd name="T31" fmla="*/ 0 h 214"/>
                <a:gd name="T32" fmla="*/ 87 w 459"/>
                <a:gd name="T33" fmla="*/ 0 h 214"/>
                <a:gd name="T34" fmla="*/ 87 w 459"/>
                <a:gd name="T35" fmla="*/ 166 h 214"/>
                <a:gd name="T36" fmla="*/ 59 w 459"/>
                <a:gd name="T37" fmla="*/ 214 h 214"/>
                <a:gd name="T38" fmla="*/ 28 w 459"/>
                <a:gd name="T39" fmla="*/ 214 h 214"/>
                <a:gd name="T40" fmla="*/ 0 w 459"/>
                <a:gd name="T41" fmla="*/ 166 h 214"/>
                <a:gd name="T42" fmla="*/ 0 w 459"/>
                <a:gd name="T43" fmla="*/ 0 h 214"/>
                <a:gd name="T44" fmla="*/ 87 w 459"/>
                <a:gd name="T4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9" h="214">
                  <a:moveTo>
                    <a:pt x="459" y="166"/>
                  </a:moveTo>
                  <a:cubicBezTo>
                    <a:pt x="459" y="193"/>
                    <a:pt x="450" y="208"/>
                    <a:pt x="431" y="214"/>
                  </a:cubicBezTo>
                  <a:cubicBezTo>
                    <a:pt x="400" y="214"/>
                    <a:pt x="400" y="214"/>
                    <a:pt x="400" y="214"/>
                  </a:cubicBezTo>
                  <a:cubicBezTo>
                    <a:pt x="381" y="208"/>
                    <a:pt x="372" y="193"/>
                    <a:pt x="372" y="166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459" y="0"/>
                    <a:pt x="459" y="0"/>
                    <a:pt x="459" y="0"/>
                  </a:cubicBezTo>
                  <a:lnTo>
                    <a:pt x="459" y="166"/>
                  </a:lnTo>
                  <a:close/>
                  <a:moveTo>
                    <a:pt x="351" y="0"/>
                  </a:moveTo>
                  <a:cubicBezTo>
                    <a:pt x="351" y="214"/>
                    <a:pt x="351" y="214"/>
                    <a:pt x="351" y="214"/>
                  </a:cubicBezTo>
                  <a:cubicBezTo>
                    <a:pt x="244" y="214"/>
                    <a:pt x="244" y="214"/>
                    <a:pt x="244" y="214"/>
                  </a:cubicBezTo>
                  <a:cubicBezTo>
                    <a:pt x="244" y="161"/>
                    <a:pt x="244" y="161"/>
                    <a:pt x="244" y="161"/>
                  </a:cubicBezTo>
                  <a:cubicBezTo>
                    <a:pt x="215" y="161"/>
                    <a:pt x="215" y="161"/>
                    <a:pt x="215" y="161"/>
                  </a:cubicBezTo>
                  <a:cubicBezTo>
                    <a:pt x="215" y="214"/>
                    <a:pt x="215" y="214"/>
                    <a:pt x="215" y="214"/>
                  </a:cubicBezTo>
                  <a:cubicBezTo>
                    <a:pt x="109" y="214"/>
                    <a:pt x="109" y="214"/>
                    <a:pt x="109" y="214"/>
                  </a:cubicBezTo>
                  <a:cubicBezTo>
                    <a:pt x="109" y="0"/>
                    <a:pt x="109" y="0"/>
                    <a:pt x="109" y="0"/>
                  </a:cubicBezTo>
                  <a:lnTo>
                    <a:pt x="351" y="0"/>
                  </a:lnTo>
                  <a:close/>
                  <a:moveTo>
                    <a:pt x="87" y="0"/>
                  </a:moveTo>
                  <a:cubicBezTo>
                    <a:pt x="87" y="166"/>
                    <a:pt x="87" y="166"/>
                    <a:pt x="87" y="166"/>
                  </a:cubicBezTo>
                  <a:cubicBezTo>
                    <a:pt x="87" y="193"/>
                    <a:pt x="78" y="208"/>
                    <a:pt x="59" y="214"/>
                  </a:cubicBezTo>
                  <a:cubicBezTo>
                    <a:pt x="28" y="214"/>
                    <a:pt x="28" y="214"/>
                    <a:pt x="28" y="214"/>
                  </a:cubicBezTo>
                  <a:cubicBezTo>
                    <a:pt x="9" y="208"/>
                    <a:pt x="0" y="193"/>
                    <a:pt x="0" y="16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9" name="Freeform 168">
              <a:extLst>
                <a:ext uri="{FF2B5EF4-FFF2-40B4-BE49-F238E27FC236}">
                  <a16:creationId xmlns:a16="http://schemas.microsoft.com/office/drawing/2014/main" id="{F14B432F-7170-CFBB-51F9-795FB9FE98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8657" y="2779335"/>
              <a:ext cx="1481667" cy="467477"/>
            </a:xfrm>
            <a:custGeom>
              <a:avLst/>
              <a:gdLst>
                <a:gd name="T0" fmla="*/ 606 w 748"/>
                <a:gd name="T1" fmla="*/ 236 h 236"/>
                <a:gd name="T2" fmla="*/ 606 w 748"/>
                <a:gd name="T3" fmla="*/ 0 h 236"/>
                <a:gd name="T4" fmla="*/ 748 w 748"/>
                <a:gd name="T5" fmla="*/ 0 h 236"/>
                <a:gd name="T6" fmla="*/ 748 w 748"/>
                <a:gd name="T7" fmla="*/ 236 h 236"/>
                <a:gd name="T8" fmla="*/ 606 w 748"/>
                <a:gd name="T9" fmla="*/ 236 h 236"/>
                <a:gd name="T10" fmla="*/ 572 w 748"/>
                <a:gd name="T11" fmla="*/ 0 h 236"/>
                <a:gd name="T12" fmla="*/ 572 w 748"/>
                <a:gd name="T13" fmla="*/ 236 h 236"/>
                <a:gd name="T14" fmla="*/ 178 w 748"/>
                <a:gd name="T15" fmla="*/ 236 h 236"/>
                <a:gd name="T16" fmla="*/ 178 w 748"/>
                <a:gd name="T17" fmla="*/ 0 h 236"/>
                <a:gd name="T18" fmla="*/ 572 w 748"/>
                <a:gd name="T19" fmla="*/ 0 h 236"/>
                <a:gd name="T20" fmla="*/ 142 w 748"/>
                <a:gd name="T21" fmla="*/ 0 h 236"/>
                <a:gd name="T22" fmla="*/ 142 w 748"/>
                <a:gd name="T23" fmla="*/ 236 h 236"/>
                <a:gd name="T24" fmla="*/ 0 w 748"/>
                <a:gd name="T25" fmla="*/ 236 h 236"/>
                <a:gd name="T26" fmla="*/ 0 w 748"/>
                <a:gd name="T27" fmla="*/ 0 h 236"/>
                <a:gd name="T28" fmla="*/ 142 w 748"/>
                <a:gd name="T2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8" h="236">
                  <a:moveTo>
                    <a:pt x="606" y="236"/>
                  </a:moveTo>
                  <a:lnTo>
                    <a:pt x="606" y="0"/>
                  </a:lnTo>
                  <a:lnTo>
                    <a:pt x="748" y="0"/>
                  </a:lnTo>
                  <a:lnTo>
                    <a:pt x="748" y="236"/>
                  </a:lnTo>
                  <a:lnTo>
                    <a:pt x="606" y="236"/>
                  </a:lnTo>
                  <a:close/>
                  <a:moveTo>
                    <a:pt x="572" y="0"/>
                  </a:moveTo>
                  <a:lnTo>
                    <a:pt x="572" y="236"/>
                  </a:lnTo>
                  <a:lnTo>
                    <a:pt x="178" y="236"/>
                  </a:lnTo>
                  <a:lnTo>
                    <a:pt x="178" y="0"/>
                  </a:lnTo>
                  <a:lnTo>
                    <a:pt x="572" y="0"/>
                  </a:lnTo>
                  <a:close/>
                  <a:moveTo>
                    <a:pt x="142" y="0"/>
                  </a:moveTo>
                  <a:lnTo>
                    <a:pt x="142" y="236"/>
                  </a:lnTo>
                  <a:lnTo>
                    <a:pt x="0" y="236"/>
                  </a:lnTo>
                  <a:lnTo>
                    <a:pt x="0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0" name="Freeform 169">
              <a:extLst>
                <a:ext uri="{FF2B5EF4-FFF2-40B4-BE49-F238E27FC236}">
                  <a16:creationId xmlns:a16="http://schemas.microsoft.com/office/drawing/2014/main" id="{05E815BA-934E-722E-A730-FFFECCCBA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8657" y="2268279"/>
              <a:ext cx="1481667" cy="511056"/>
            </a:xfrm>
            <a:custGeom>
              <a:avLst/>
              <a:gdLst>
                <a:gd name="T0" fmla="*/ 372 w 459"/>
                <a:gd name="T1" fmla="*/ 159 h 159"/>
                <a:gd name="T2" fmla="*/ 372 w 459"/>
                <a:gd name="T3" fmla="*/ 140 h 159"/>
                <a:gd name="T4" fmla="*/ 351 w 459"/>
                <a:gd name="T5" fmla="*/ 140 h 159"/>
                <a:gd name="T6" fmla="*/ 351 w 459"/>
                <a:gd name="T7" fmla="*/ 159 h 159"/>
                <a:gd name="T8" fmla="*/ 109 w 459"/>
                <a:gd name="T9" fmla="*/ 159 h 159"/>
                <a:gd name="T10" fmla="*/ 109 w 459"/>
                <a:gd name="T11" fmla="*/ 140 h 159"/>
                <a:gd name="T12" fmla="*/ 87 w 459"/>
                <a:gd name="T13" fmla="*/ 140 h 159"/>
                <a:gd name="T14" fmla="*/ 87 w 459"/>
                <a:gd name="T15" fmla="*/ 159 h 159"/>
                <a:gd name="T16" fmla="*/ 0 w 459"/>
                <a:gd name="T17" fmla="*/ 159 h 159"/>
                <a:gd name="T18" fmla="*/ 0 w 459"/>
                <a:gd name="T19" fmla="*/ 92 h 159"/>
                <a:gd name="T20" fmla="*/ 119 w 459"/>
                <a:gd name="T21" fmla="*/ 0 h 159"/>
                <a:gd name="T22" fmla="*/ 341 w 459"/>
                <a:gd name="T23" fmla="*/ 0 h 159"/>
                <a:gd name="T24" fmla="*/ 459 w 459"/>
                <a:gd name="T25" fmla="*/ 92 h 159"/>
                <a:gd name="T26" fmla="*/ 459 w 459"/>
                <a:gd name="T27" fmla="*/ 159 h 159"/>
                <a:gd name="T28" fmla="*/ 372 w 459"/>
                <a:gd name="T2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9" h="159">
                  <a:moveTo>
                    <a:pt x="372" y="159"/>
                  </a:moveTo>
                  <a:cubicBezTo>
                    <a:pt x="372" y="140"/>
                    <a:pt x="372" y="140"/>
                    <a:pt x="372" y="140"/>
                  </a:cubicBezTo>
                  <a:cubicBezTo>
                    <a:pt x="351" y="140"/>
                    <a:pt x="351" y="140"/>
                    <a:pt x="351" y="140"/>
                  </a:cubicBezTo>
                  <a:cubicBezTo>
                    <a:pt x="351" y="159"/>
                    <a:pt x="351" y="159"/>
                    <a:pt x="351" y="159"/>
                  </a:cubicBezTo>
                  <a:cubicBezTo>
                    <a:pt x="109" y="159"/>
                    <a:pt x="109" y="159"/>
                    <a:pt x="109" y="159"/>
                  </a:cubicBezTo>
                  <a:cubicBezTo>
                    <a:pt x="109" y="140"/>
                    <a:pt x="109" y="140"/>
                    <a:pt x="109" y="140"/>
                  </a:cubicBezTo>
                  <a:cubicBezTo>
                    <a:pt x="87" y="140"/>
                    <a:pt x="87" y="140"/>
                    <a:pt x="87" y="140"/>
                  </a:cubicBezTo>
                  <a:cubicBezTo>
                    <a:pt x="87" y="159"/>
                    <a:pt x="87" y="159"/>
                    <a:pt x="87" y="15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31"/>
                    <a:pt x="40" y="0"/>
                    <a:pt x="119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420" y="0"/>
                    <a:pt x="459" y="31"/>
                    <a:pt x="459" y="92"/>
                  </a:cubicBezTo>
                  <a:cubicBezTo>
                    <a:pt x="459" y="159"/>
                    <a:pt x="459" y="159"/>
                    <a:pt x="459" y="159"/>
                  </a:cubicBezTo>
                  <a:lnTo>
                    <a:pt x="372" y="1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1" name="Freeform 170">
              <a:extLst>
                <a:ext uri="{FF2B5EF4-FFF2-40B4-BE49-F238E27FC236}">
                  <a16:creationId xmlns:a16="http://schemas.microsoft.com/office/drawing/2014/main" id="{818FC938-C5A9-B3BD-A78D-C8400AB75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538" y="1580927"/>
              <a:ext cx="610099" cy="655659"/>
            </a:xfrm>
            <a:custGeom>
              <a:avLst/>
              <a:gdLst>
                <a:gd name="T0" fmla="*/ 189 w 189"/>
                <a:gd name="T1" fmla="*/ 98 h 204"/>
                <a:gd name="T2" fmla="*/ 161 w 189"/>
                <a:gd name="T3" fmla="*/ 171 h 204"/>
                <a:gd name="T4" fmla="*/ 95 w 189"/>
                <a:gd name="T5" fmla="*/ 204 h 204"/>
                <a:gd name="T6" fmla="*/ 28 w 189"/>
                <a:gd name="T7" fmla="*/ 171 h 204"/>
                <a:gd name="T8" fmla="*/ 0 w 189"/>
                <a:gd name="T9" fmla="*/ 98 h 204"/>
                <a:gd name="T10" fmla="*/ 28 w 189"/>
                <a:gd name="T11" fmla="*/ 28 h 204"/>
                <a:gd name="T12" fmla="*/ 95 w 189"/>
                <a:gd name="T13" fmla="*/ 0 h 204"/>
                <a:gd name="T14" fmla="*/ 161 w 189"/>
                <a:gd name="T15" fmla="*/ 28 h 204"/>
                <a:gd name="T16" fmla="*/ 189 w 189"/>
                <a:gd name="T17" fmla="*/ 9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204">
                  <a:moveTo>
                    <a:pt x="189" y="98"/>
                  </a:moveTo>
                  <a:cubicBezTo>
                    <a:pt x="189" y="125"/>
                    <a:pt x="180" y="150"/>
                    <a:pt x="161" y="171"/>
                  </a:cubicBezTo>
                  <a:cubicBezTo>
                    <a:pt x="143" y="193"/>
                    <a:pt x="121" y="204"/>
                    <a:pt x="95" y="204"/>
                  </a:cubicBezTo>
                  <a:cubicBezTo>
                    <a:pt x="69" y="204"/>
                    <a:pt x="47" y="193"/>
                    <a:pt x="28" y="171"/>
                  </a:cubicBezTo>
                  <a:cubicBezTo>
                    <a:pt x="9" y="150"/>
                    <a:pt x="0" y="125"/>
                    <a:pt x="0" y="98"/>
                  </a:cubicBezTo>
                  <a:cubicBezTo>
                    <a:pt x="0" y="71"/>
                    <a:pt x="9" y="48"/>
                    <a:pt x="28" y="28"/>
                  </a:cubicBezTo>
                  <a:cubicBezTo>
                    <a:pt x="46" y="9"/>
                    <a:pt x="68" y="0"/>
                    <a:pt x="95" y="0"/>
                  </a:cubicBezTo>
                  <a:cubicBezTo>
                    <a:pt x="121" y="0"/>
                    <a:pt x="143" y="9"/>
                    <a:pt x="161" y="28"/>
                  </a:cubicBezTo>
                  <a:cubicBezTo>
                    <a:pt x="180" y="48"/>
                    <a:pt x="189" y="71"/>
                    <a:pt x="189" y="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DC8FAE22-2F33-2C5F-A7AF-F245B10FB538}"/>
              </a:ext>
            </a:extLst>
          </p:cNvPr>
          <p:cNvGrpSpPr/>
          <p:nvPr/>
        </p:nvGrpSpPr>
        <p:grpSpPr>
          <a:xfrm>
            <a:off x="10168163" y="3932019"/>
            <a:ext cx="233642" cy="247306"/>
            <a:chOff x="2318657" y="1580927"/>
            <a:chExt cx="1481771" cy="3852731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413" name="Freeform 164">
              <a:extLst>
                <a:ext uri="{FF2B5EF4-FFF2-40B4-BE49-F238E27FC236}">
                  <a16:creationId xmlns:a16="http://schemas.microsoft.com/office/drawing/2014/main" id="{07413D3B-A666-5CE1-91AB-1D01AE9C6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246" y="4607647"/>
              <a:ext cx="344665" cy="826011"/>
            </a:xfrm>
            <a:custGeom>
              <a:avLst/>
              <a:gdLst>
                <a:gd name="T0" fmla="*/ 107 w 107"/>
                <a:gd name="T1" fmla="*/ 0 h 257"/>
                <a:gd name="T2" fmla="*/ 107 w 107"/>
                <a:gd name="T3" fmla="*/ 208 h 257"/>
                <a:gd name="T4" fmla="*/ 53 w 107"/>
                <a:gd name="T5" fmla="*/ 257 h 257"/>
                <a:gd name="T6" fmla="*/ 0 w 107"/>
                <a:gd name="T7" fmla="*/ 208 h 257"/>
                <a:gd name="T8" fmla="*/ 0 w 107"/>
                <a:gd name="T9" fmla="*/ 0 h 257"/>
                <a:gd name="T10" fmla="*/ 107 w 107"/>
                <a:gd name="T1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57">
                  <a:moveTo>
                    <a:pt x="107" y="0"/>
                  </a:moveTo>
                  <a:cubicBezTo>
                    <a:pt x="107" y="208"/>
                    <a:pt x="107" y="208"/>
                    <a:pt x="107" y="208"/>
                  </a:cubicBezTo>
                  <a:cubicBezTo>
                    <a:pt x="107" y="241"/>
                    <a:pt x="89" y="257"/>
                    <a:pt x="53" y="257"/>
                  </a:cubicBezTo>
                  <a:cubicBezTo>
                    <a:pt x="18" y="257"/>
                    <a:pt x="0" y="241"/>
                    <a:pt x="0" y="20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4" name="Freeform 165">
              <a:extLst>
                <a:ext uri="{FF2B5EF4-FFF2-40B4-BE49-F238E27FC236}">
                  <a16:creationId xmlns:a16="http://schemas.microsoft.com/office/drawing/2014/main" id="{A18D8120-F99E-6A6C-F5F5-4DE96E2F1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7031" y="4607647"/>
              <a:ext cx="344665" cy="826011"/>
            </a:xfrm>
            <a:custGeom>
              <a:avLst/>
              <a:gdLst>
                <a:gd name="T0" fmla="*/ 107 w 107"/>
                <a:gd name="T1" fmla="*/ 0 h 257"/>
                <a:gd name="T2" fmla="*/ 107 w 107"/>
                <a:gd name="T3" fmla="*/ 208 h 257"/>
                <a:gd name="T4" fmla="*/ 53 w 107"/>
                <a:gd name="T5" fmla="*/ 257 h 257"/>
                <a:gd name="T6" fmla="*/ 0 w 107"/>
                <a:gd name="T7" fmla="*/ 208 h 257"/>
                <a:gd name="T8" fmla="*/ 0 w 107"/>
                <a:gd name="T9" fmla="*/ 0 h 257"/>
                <a:gd name="T10" fmla="*/ 107 w 107"/>
                <a:gd name="T1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57">
                  <a:moveTo>
                    <a:pt x="107" y="0"/>
                  </a:moveTo>
                  <a:cubicBezTo>
                    <a:pt x="107" y="208"/>
                    <a:pt x="107" y="208"/>
                    <a:pt x="107" y="208"/>
                  </a:cubicBezTo>
                  <a:cubicBezTo>
                    <a:pt x="107" y="241"/>
                    <a:pt x="89" y="257"/>
                    <a:pt x="53" y="257"/>
                  </a:cubicBezTo>
                  <a:cubicBezTo>
                    <a:pt x="17" y="257"/>
                    <a:pt x="0" y="241"/>
                    <a:pt x="0" y="20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5" name="Freeform 166">
              <a:extLst>
                <a:ext uri="{FF2B5EF4-FFF2-40B4-BE49-F238E27FC236}">
                  <a16:creationId xmlns:a16="http://schemas.microsoft.com/office/drawing/2014/main" id="{4FCF98F2-BD27-CEE1-E0AD-C7E3118A01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1246" y="3936145"/>
              <a:ext cx="780451" cy="671505"/>
            </a:xfrm>
            <a:custGeom>
              <a:avLst/>
              <a:gdLst>
                <a:gd name="T0" fmla="*/ 394 w 394"/>
                <a:gd name="T1" fmla="*/ 0 h 339"/>
                <a:gd name="T2" fmla="*/ 394 w 394"/>
                <a:gd name="T3" fmla="*/ 339 h 339"/>
                <a:gd name="T4" fmla="*/ 220 w 394"/>
                <a:gd name="T5" fmla="*/ 339 h 339"/>
                <a:gd name="T6" fmla="*/ 220 w 394"/>
                <a:gd name="T7" fmla="*/ 0 h 339"/>
                <a:gd name="T8" fmla="*/ 394 w 394"/>
                <a:gd name="T9" fmla="*/ 0 h 339"/>
                <a:gd name="T10" fmla="*/ 174 w 394"/>
                <a:gd name="T11" fmla="*/ 0 h 339"/>
                <a:gd name="T12" fmla="*/ 174 w 394"/>
                <a:gd name="T13" fmla="*/ 339 h 339"/>
                <a:gd name="T14" fmla="*/ 0 w 394"/>
                <a:gd name="T15" fmla="*/ 339 h 339"/>
                <a:gd name="T16" fmla="*/ 0 w 394"/>
                <a:gd name="T17" fmla="*/ 0 h 339"/>
                <a:gd name="T18" fmla="*/ 174 w 394"/>
                <a:gd name="T19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339">
                  <a:moveTo>
                    <a:pt x="394" y="0"/>
                  </a:moveTo>
                  <a:lnTo>
                    <a:pt x="394" y="339"/>
                  </a:lnTo>
                  <a:lnTo>
                    <a:pt x="220" y="339"/>
                  </a:lnTo>
                  <a:lnTo>
                    <a:pt x="220" y="0"/>
                  </a:lnTo>
                  <a:lnTo>
                    <a:pt x="394" y="0"/>
                  </a:lnTo>
                  <a:close/>
                  <a:moveTo>
                    <a:pt x="174" y="0"/>
                  </a:moveTo>
                  <a:lnTo>
                    <a:pt x="174" y="339"/>
                  </a:lnTo>
                  <a:lnTo>
                    <a:pt x="0" y="339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6" name="Freeform 167">
              <a:extLst>
                <a:ext uri="{FF2B5EF4-FFF2-40B4-BE49-F238E27FC236}">
                  <a16:creationId xmlns:a16="http://schemas.microsoft.com/office/drawing/2014/main" id="{B60A8457-7DC6-F192-911C-999B5DFEF5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8761" y="3246450"/>
              <a:ext cx="1481667" cy="689332"/>
            </a:xfrm>
            <a:custGeom>
              <a:avLst/>
              <a:gdLst>
                <a:gd name="T0" fmla="*/ 459 w 459"/>
                <a:gd name="T1" fmla="*/ 166 h 214"/>
                <a:gd name="T2" fmla="*/ 431 w 459"/>
                <a:gd name="T3" fmla="*/ 214 h 214"/>
                <a:gd name="T4" fmla="*/ 400 w 459"/>
                <a:gd name="T5" fmla="*/ 214 h 214"/>
                <a:gd name="T6" fmla="*/ 372 w 459"/>
                <a:gd name="T7" fmla="*/ 166 h 214"/>
                <a:gd name="T8" fmla="*/ 372 w 459"/>
                <a:gd name="T9" fmla="*/ 0 h 214"/>
                <a:gd name="T10" fmla="*/ 459 w 459"/>
                <a:gd name="T11" fmla="*/ 0 h 214"/>
                <a:gd name="T12" fmla="*/ 459 w 459"/>
                <a:gd name="T13" fmla="*/ 166 h 214"/>
                <a:gd name="T14" fmla="*/ 351 w 459"/>
                <a:gd name="T15" fmla="*/ 0 h 214"/>
                <a:gd name="T16" fmla="*/ 351 w 459"/>
                <a:gd name="T17" fmla="*/ 214 h 214"/>
                <a:gd name="T18" fmla="*/ 244 w 459"/>
                <a:gd name="T19" fmla="*/ 214 h 214"/>
                <a:gd name="T20" fmla="*/ 244 w 459"/>
                <a:gd name="T21" fmla="*/ 161 h 214"/>
                <a:gd name="T22" fmla="*/ 215 w 459"/>
                <a:gd name="T23" fmla="*/ 161 h 214"/>
                <a:gd name="T24" fmla="*/ 215 w 459"/>
                <a:gd name="T25" fmla="*/ 214 h 214"/>
                <a:gd name="T26" fmla="*/ 109 w 459"/>
                <a:gd name="T27" fmla="*/ 214 h 214"/>
                <a:gd name="T28" fmla="*/ 109 w 459"/>
                <a:gd name="T29" fmla="*/ 0 h 214"/>
                <a:gd name="T30" fmla="*/ 351 w 459"/>
                <a:gd name="T31" fmla="*/ 0 h 214"/>
                <a:gd name="T32" fmla="*/ 87 w 459"/>
                <a:gd name="T33" fmla="*/ 0 h 214"/>
                <a:gd name="T34" fmla="*/ 87 w 459"/>
                <a:gd name="T35" fmla="*/ 166 h 214"/>
                <a:gd name="T36" fmla="*/ 59 w 459"/>
                <a:gd name="T37" fmla="*/ 214 h 214"/>
                <a:gd name="T38" fmla="*/ 28 w 459"/>
                <a:gd name="T39" fmla="*/ 214 h 214"/>
                <a:gd name="T40" fmla="*/ 0 w 459"/>
                <a:gd name="T41" fmla="*/ 166 h 214"/>
                <a:gd name="T42" fmla="*/ 0 w 459"/>
                <a:gd name="T43" fmla="*/ 0 h 214"/>
                <a:gd name="T44" fmla="*/ 87 w 459"/>
                <a:gd name="T4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9" h="214">
                  <a:moveTo>
                    <a:pt x="459" y="166"/>
                  </a:moveTo>
                  <a:cubicBezTo>
                    <a:pt x="459" y="193"/>
                    <a:pt x="450" y="208"/>
                    <a:pt x="431" y="214"/>
                  </a:cubicBezTo>
                  <a:cubicBezTo>
                    <a:pt x="400" y="214"/>
                    <a:pt x="400" y="214"/>
                    <a:pt x="400" y="214"/>
                  </a:cubicBezTo>
                  <a:cubicBezTo>
                    <a:pt x="381" y="208"/>
                    <a:pt x="372" y="193"/>
                    <a:pt x="372" y="166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459" y="0"/>
                    <a:pt x="459" y="0"/>
                    <a:pt x="459" y="0"/>
                  </a:cubicBezTo>
                  <a:lnTo>
                    <a:pt x="459" y="166"/>
                  </a:lnTo>
                  <a:close/>
                  <a:moveTo>
                    <a:pt x="351" y="0"/>
                  </a:moveTo>
                  <a:cubicBezTo>
                    <a:pt x="351" y="214"/>
                    <a:pt x="351" y="214"/>
                    <a:pt x="351" y="214"/>
                  </a:cubicBezTo>
                  <a:cubicBezTo>
                    <a:pt x="244" y="214"/>
                    <a:pt x="244" y="214"/>
                    <a:pt x="244" y="214"/>
                  </a:cubicBezTo>
                  <a:cubicBezTo>
                    <a:pt x="244" y="161"/>
                    <a:pt x="244" y="161"/>
                    <a:pt x="244" y="161"/>
                  </a:cubicBezTo>
                  <a:cubicBezTo>
                    <a:pt x="215" y="161"/>
                    <a:pt x="215" y="161"/>
                    <a:pt x="215" y="161"/>
                  </a:cubicBezTo>
                  <a:cubicBezTo>
                    <a:pt x="215" y="214"/>
                    <a:pt x="215" y="214"/>
                    <a:pt x="215" y="214"/>
                  </a:cubicBezTo>
                  <a:cubicBezTo>
                    <a:pt x="109" y="214"/>
                    <a:pt x="109" y="214"/>
                    <a:pt x="109" y="214"/>
                  </a:cubicBezTo>
                  <a:cubicBezTo>
                    <a:pt x="109" y="0"/>
                    <a:pt x="109" y="0"/>
                    <a:pt x="109" y="0"/>
                  </a:cubicBezTo>
                  <a:lnTo>
                    <a:pt x="351" y="0"/>
                  </a:lnTo>
                  <a:close/>
                  <a:moveTo>
                    <a:pt x="87" y="0"/>
                  </a:moveTo>
                  <a:cubicBezTo>
                    <a:pt x="87" y="166"/>
                    <a:pt x="87" y="166"/>
                    <a:pt x="87" y="166"/>
                  </a:cubicBezTo>
                  <a:cubicBezTo>
                    <a:pt x="87" y="193"/>
                    <a:pt x="78" y="208"/>
                    <a:pt x="59" y="214"/>
                  </a:cubicBezTo>
                  <a:cubicBezTo>
                    <a:pt x="28" y="214"/>
                    <a:pt x="28" y="214"/>
                    <a:pt x="28" y="214"/>
                  </a:cubicBezTo>
                  <a:cubicBezTo>
                    <a:pt x="9" y="208"/>
                    <a:pt x="0" y="193"/>
                    <a:pt x="0" y="16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7" name="Freeform 168">
              <a:extLst>
                <a:ext uri="{FF2B5EF4-FFF2-40B4-BE49-F238E27FC236}">
                  <a16:creationId xmlns:a16="http://schemas.microsoft.com/office/drawing/2014/main" id="{7AB7E14F-6312-BF3A-18AA-6780CD8BDA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8657" y="2779335"/>
              <a:ext cx="1481667" cy="467477"/>
            </a:xfrm>
            <a:custGeom>
              <a:avLst/>
              <a:gdLst>
                <a:gd name="T0" fmla="*/ 606 w 748"/>
                <a:gd name="T1" fmla="*/ 236 h 236"/>
                <a:gd name="T2" fmla="*/ 606 w 748"/>
                <a:gd name="T3" fmla="*/ 0 h 236"/>
                <a:gd name="T4" fmla="*/ 748 w 748"/>
                <a:gd name="T5" fmla="*/ 0 h 236"/>
                <a:gd name="T6" fmla="*/ 748 w 748"/>
                <a:gd name="T7" fmla="*/ 236 h 236"/>
                <a:gd name="T8" fmla="*/ 606 w 748"/>
                <a:gd name="T9" fmla="*/ 236 h 236"/>
                <a:gd name="T10" fmla="*/ 572 w 748"/>
                <a:gd name="T11" fmla="*/ 0 h 236"/>
                <a:gd name="T12" fmla="*/ 572 w 748"/>
                <a:gd name="T13" fmla="*/ 236 h 236"/>
                <a:gd name="T14" fmla="*/ 178 w 748"/>
                <a:gd name="T15" fmla="*/ 236 h 236"/>
                <a:gd name="T16" fmla="*/ 178 w 748"/>
                <a:gd name="T17" fmla="*/ 0 h 236"/>
                <a:gd name="T18" fmla="*/ 572 w 748"/>
                <a:gd name="T19" fmla="*/ 0 h 236"/>
                <a:gd name="T20" fmla="*/ 142 w 748"/>
                <a:gd name="T21" fmla="*/ 0 h 236"/>
                <a:gd name="T22" fmla="*/ 142 w 748"/>
                <a:gd name="T23" fmla="*/ 236 h 236"/>
                <a:gd name="T24" fmla="*/ 0 w 748"/>
                <a:gd name="T25" fmla="*/ 236 h 236"/>
                <a:gd name="T26" fmla="*/ 0 w 748"/>
                <a:gd name="T27" fmla="*/ 0 h 236"/>
                <a:gd name="T28" fmla="*/ 142 w 748"/>
                <a:gd name="T2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8" h="236">
                  <a:moveTo>
                    <a:pt x="606" y="236"/>
                  </a:moveTo>
                  <a:lnTo>
                    <a:pt x="606" y="0"/>
                  </a:lnTo>
                  <a:lnTo>
                    <a:pt x="748" y="0"/>
                  </a:lnTo>
                  <a:lnTo>
                    <a:pt x="748" y="236"/>
                  </a:lnTo>
                  <a:lnTo>
                    <a:pt x="606" y="236"/>
                  </a:lnTo>
                  <a:close/>
                  <a:moveTo>
                    <a:pt x="572" y="0"/>
                  </a:moveTo>
                  <a:lnTo>
                    <a:pt x="572" y="236"/>
                  </a:lnTo>
                  <a:lnTo>
                    <a:pt x="178" y="236"/>
                  </a:lnTo>
                  <a:lnTo>
                    <a:pt x="178" y="0"/>
                  </a:lnTo>
                  <a:lnTo>
                    <a:pt x="572" y="0"/>
                  </a:lnTo>
                  <a:close/>
                  <a:moveTo>
                    <a:pt x="142" y="0"/>
                  </a:moveTo>
                  <a:lnTo>
                    <a:pt x="142" y="236"/>
                  </a:lnTo>
                  <a:lnTo>
                    <a:pt x="0" y="236"/>
                  </a:lnTo>
                  <a:lnTo>
                    <a:pt x="0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8" name="Freeform 169">
              <a:extLst>
                <a:ext uri="{FF2B5EF4-FFF2-40B4-BE49-F238E27FC236}">
                  <a16:creationId xmlns:a16="http://schemas.microsoft.com/office/drawing/2014/main" id="{7F538A5B-8F3B-CB6A-2604-9C550E3A1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8657" y="2268279"/>
              <a:ext cx="1481667" cy="511056"/>
            </a:xfrm>
            <a:custGeom>
              <a:avLst/>
              <a:gdLst>
                <a:gd name="T0" fmla="*/ 372 w 459"/>
                <a:gd name="T1" fmla="*/ 159 h 159"/>
                <a:gd name="T2" fmla="*/ 372 w 459"/>
                <a:gd name="T3" fmla="*/ 140 h 159"/>
                <a:gd name="T4" fmla="*/ 351 w 459"/>
                <a:gd name="T5" fmla="*/ 140 h 159"/>
                <a:gd name="T6" fmla="*/ 351 w 459"/>
                <a:gd name="T7" fmla="*/ 159 h 159"/>
                <a:gd name="T8" fmla="*/ 109 w 459"/>
                <a:gd name="T9" fmla="*/ 159 h 159"/>
                <a:gd name="T10" fmla="*/ 109 w 459"/>
                <a:gd name="T11" fmla="*/ 140 h 159"/>
                <a:gd name="T12" fmla="*/ 87 w 459"/>
                <a:gd name="T13" fmla="*/ 140 h 159"/>
                <a:gd name="T14" fmla="*/ 87 w 459"/>
                <a:gd name="T15" fmla="*/ 159 h 159"/>
                <a:gd name="T16" fmla="*/ 0 w 459"/>
                <a:gd name="T17" fmla="*/ 159 h 159"/>
                <a:gd name="T18" fmla="*/ 0 w 459"/>
                <a:gd name="T19" fmla="*/ 92 h 159"/>
                <a:gd name="T20" fmla="*/ 119 w 459"/>
                <a:gd name="T21" fmla="*/ 0 h 159"/>
                <a:gd name="T22" fmla="*/ 341 w 459"/>
                <a:gd name="T23" fmla="*/ 0 h 159"/>
                <a:gd name="T24" fmla="*/ 459 w 459"/>
                <a:gd name="T25" fmla="*/ 92 h 159"/>
                <a:gd name="T26" fmla="*/ 459 w 459"/>
                <a:gd name="T27" fmla="*/ 159 h 159"/>
                <a:gd name="T28" fmla="*/ 372 w 459"/>
                <a:gd name="T2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9" h="159">
                  <a:moveTo>
                    <a:pt x="372" y="159"/>
                  </a:moveTo>
                  <a:cubicBezTo>
                    <a:pt x="372" y="140"/>
                    <a:pt x="372" y="140"/>
                    <a:pt x="372" y="140"/>
                  </a:cubicBezTo>
                  <a:cubicBezTo>
                    <a:pt x="351" y="140"/>
                    <a:pt x="351" y="140"/>
                    <a:pt x="351" y="140"/>
                  </a:cubicBezTo>
                  <a:cubicBezTo>
                    <a:pt x="351" y="159"/>
                    <a:pt x="351" y="159"/>
                    <a:pt x="351" y="159"/>
                  </a:cubicBezTo>
                  <a:cubicBezTo>
                    <a:pt x="109" y="159"/>
                    <a:pt x="109" y="159"/>
                    <a:pt x="109" y="159"/>
                  </a:cubicBezTo>
                  <a:cubicBezTo>
                    <a:pt x="109" y="140"/>
                    <a:pt x="109" y="140"/>
                    <a:pt x="109" y="140"/>
                  </a:cubicBezTo>
                  <a:cubicBezTo>
                    <a:pt x="87" y="140"/>
                    <a:pt x="87" y="140"/>
                    <a:pt x="87" y="140"/>
                  </a:cubicBezTo>
                  <a:cubicBezTo>
                    <a:pt x="87" y="159"/>
                    <a:pt x="87" y="159"/>
                    <a:pt x="87" y="15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31"/>
                    <a:pt x="40" y="0"/>
                    <a:pt x="119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420" y="0"/>
                    <a:pt x="459" y="31"/>
                    <a:pt x="459" y="92"/>
                  </a:cubicBezTo>
                  <a:cubicBezTo>
                    <a:pt x="459" y="159"/>
                    <a:pt x="459" y="159"/>
                    <a:pt x="459" y="159"/>
                  </a:cubicBezTo>
                  <a:lnTo>
                    <a:pt x="372" y="1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9" name="Freeform 170">
              <a:extLst>
                <a:ext uri="{FF2B5EF4-FFF2-40B4-BE49-F238E27FC236}">
                  <a16:creationId xmlns:a16="http://schemas.microsoft.com/office/drawing/2014/main" id="{DAA78C51-23C7-F4F5-047C-BD7020B79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538" y="1580927"/>
              <a:ext cx="610099" cy="655659"/>
            </a:xfrm>
            <a:custGeom>
              <a:avLst/>
              <a:gdLst>
                <a:gd name="T0" fmla="*/ 189 w 189"/>
                <a:gd name="T1" fmla="*/ 98 h 204"/>
                <a:gd name="T2" fmla="*/ 161 w 189"/>
                <a:gd name="T3" fmla="*/ 171 h 204"/>
                <a:gd name="T4" fmla="*/ 95 w 189"/>
                <a:gd name="T5" fmla="*/ 204 h 204"/>
                <a:gd name="T6" fmla="*/ 28 w 189"/>
                <a:gd name="T7" fmla="*/ 171 h 204"/>
                <a:gd name="T8" fmla="*/ 0 w 189"/>
                <a:gd name="T9" fmla="*/ 98 h 204"/>
                <a:gd name="T10" fmla="*/ 28 w 189"/>
                <a:gd name="T11" fmla="*/ 28 h 204"/>
                <a:gd name="T12" fmla="*/ 95 w 189"/>
                <a:gd name="T13" fmla="*/ 0 h 204"/>
                <a:gd name="T14" fmla="*/ 161 w 189"/>
                <a:gd name="T15" fmla="*/ 28 h 204"/>
                <a:gd name="T16" fmla="*/ 189 w 189"/>
                <a:gd name="T17" fmla="*/ 9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204">
                  <a:moveTo>
                    <a:pt x="189" y="98"/>
                  </a:moveTo>
                  <a:cubicBezTo>
                    <a:pt x="189" y="125"/>
                    <a:pt x="180" y="150"/>
                    <a:pt x="161" y="171"/>
                  </a:cubicBezTo>
                  <a:cubicBezTo>
                    <a:pt x="143" y="193"/>
                    <a:pt x="121" y="204"/>
                    <a:pt x="95" y="204"/>
                  </a:cubicBezTo>
                  <a:cubicBezTo>
                    <a:pt x="69" y="204"/>
                    <a:pt x="47" y="193"/>
                    <a:pt x="28" y="171"/>
                  </a:cubicBezTo>
                  <a:cubicBezTo>
                    <a:pt x="9" y="150"/>
                    <a:pt x="0" y="125"/>
                    <a:pt x="0" y="98"/>
                  </a:cubicBezTo>
                  <a:cubicBezTo>
                    <a:pt x="0" y="71"/>
                    <a:pt x="9" y="48"/>
                    <a:pt x="28" y="28"/>
                  </a:cubicBezTo>
                  <a:cubicBezTo>
                    <a:pt x="46" y="9"/>
                    <a:pt x="68" y="0"/>
                    <a:pt x="95" y="0"/>
                  </a:cubicBezTo>
                  <a:cubicBezTo>
                    <a:pt x="121" y="0"/>
                    <a:pt x="143" y="9"/>
                    <a:pt x="161" y="28"/>
                  </a:cubicBezTo>
                  <a:cubicBezTo>
                    <a:pt x="180" y="48"/>
                    <a:pt x="189" y="71"/>
                    <a:pt x="189" y="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0" name="Group 419">
            <a:extLst>
              <a:ext uri="{FF2B5EF4-FFF2-40B4-BE49-F238E27FC236}">
                <a16:creationId xmlns:a16="http://schemas.microsoft.com/office/drawing/2014/main" id="{EFA03EF4-6218-92A0-4029-2714B24308FE}"/>
              </a:ext>
            </a:extLst>
          </p:cNvPr>
          <p:cNvGrpSpPr/>
          <p:nvPr/>
        </p:nvGrpSpPr>
        <p:grpSpPr>
          <a:xfrm>
            <a:off x="10169313" y="4666231"/>
            <a:ext cx="233642" cy="247306"/>
            <a:chOff x="2318657" y="1580927"/>
            <a:chExt cx="1481771" cy="3852731"/>
          </a:xfrm>
          <a:solidFill>
            <a:srgbClr val="548235"/>
          </a:solidFill>
        </p:grpSpPr>
        <p:sp>
          <p:nvSpPr>
            <p:cNvPr id="421" name="Freeform 164">
              <a:extLst>
                <a:ext uri="{FF2B5EF4-FFF2-40B4-BE49-F238E27FC236}">
                  <a16:creationId xmlns:a16="http://schemas.microsoft.com/office/drawing/2014/main" id="{8640A4CF-BF83-E79F-8B78-34E5DAE31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246" y="4607647"/>
              <a:ext cx="344665" cy="826011"/>
            </a:xfrm>
            <a:custGeom>
              <a:avLst/>
              <a:gdLst>
                <a:gd name="T0" fmla="*/ 107 w 107"/>
                <a:gd name="T1" fmla="*/ 0 h 257"/>
                <a:gd name="T2" fmla="*/ 107 w 107"/>
                <a:gd name="T3" fmla="*/ 208 h 257"/>
                <a:gd name="T4" fmla="*/ 53 w 107"/>
                <a:gd name="T5" fmla="*/ 257 h 257"/>
                <a:gd name="T6" fmla="*/ 0 w 107"/>
                <a:gd name="T7" fmla="*/ 208 h 257"/>
                <a:gd name="T8" fmla="*/ 0 w 107"/>
                <a:gd name="T9" fmla="*/ 0 h 257"/>
                <a:gd name="T10" fmla="*/ 107 w 107"/>
                <a:gd name="T1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57">
                  <a:moveTo>
                    <a:pt x="107" y="0"/>
                  </a:moveTo>
                  <a:cubicBezTo>
                    <a:pt x="107" y="208"/>
                    <a:pt x="107" y="208"/>
                    <a:pt x="107" y="208"/>
                  </a:cubicBezTo>
                  <a:cubicBezTo>
                    <a:pt x="107" y="241"/>
                    <a:pt x="89" y="257"/>
                    <a:pt x="53" y="257"/>
                  </a:cubicBezTo>
                  <a:cubicBezTo>
                    <a:pt x="18" y="257"/>
                    <a:pt x="0" y="241"/>
                    <a:pt x="0" y="20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2" name="Freeform 165">
              <a:extLst>
                <a:ext uri="{FF2B5EF4-FFF2-40B4-BE49-F238E27FC236}">
                  <a16:creationId xmlns:a16="http://schemas.microsoft.com/office/drawing/2014/main" id="{EB603BB3-0297-5397-0A5D-DC558030B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7031" y="4607647"/>
              <a:ext cx="344665" cy="826011"/>
            </a:xfrm>
            <a:custGeom>
              <a:avLst/>
              <a:gdLst>
                <a:gd name="T0" fmla="*/ 107 w 107"/>
                <a:gd name="T1" fmla="*/ 0 h 257"/>
                <a:gd name="T2" fmla="*/ 107 w 107"/>
                <a:gd name="T3" fmla="*/ 208 h 257"/>
                <a:gd name="T4" fmla="*/ 53 w 107"/>
                <a:gd name="T5" fmla="*/ 257 h 257"/>
                <a:gd name="T6" fmla="*/ 0 w 107"/>
                <a:gd name="T7" fmla="*/ 208 h 257"/>
                <a:gd name="T8" fmla="*/ 0 w 107"/>
                <a:gd name="T9" fmla="*/ 0 h 257"/>
                <a:gd name="T10" fmla="*/ 107 w 107"/>
                <a:gd name="T1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57">
                  <a:moveTo>
                    <a:pt x="107" y="0"/>
                  </a:moveTo>
                  <a:cubicBezTo>
                    <a:pt x="107" y="208"/>
                    <a:pt x="107" y="208"/>
                    <a:pt x="107" y="208"/>
                  </a:cubicBezTo>
                  <a:cubicBezTo>
                    <a:pt x="107" y="241"/>
                    <a:pt x="89" y="257"/>
                    <a:pt x="53" y="257"/>
                  </a:cubicBezTo>
                  <a:cubicBezTo>
                    <a:pt x="17" y="257"/>
                    <a:pt x="0" y="241"/>
                    <a:pt x="0" y="20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3" name="Freeform 166">
              <a:extLst>
                <a:ext uri="{FF2B5EF4-FFF2-40B4-BE49-F238E27FC236}">
                  <a16:creationId xmlns:a16="http://schemas.microsoft.com/office/drawing/2014/main" id="{0468D169-B3E1-4490-345F-CD21153BCB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1246" y="3936145"/>
              <a:ext cx="780451" cy="671505"/>
            </a:xfrm>
            <a:custGeom>
              <a:avLst/>
              <a:gdLst>
                <a:gd name="T0" fmla="*/ 394 w 394"/>
                <a:gd name="T1" fmla="*/ 0 h 339"/>
                <a:gd name="T2" fmla="*/ 394 w 394"/>
                <a:gd name="T3" fmla="*/ 339 h 339"/>
                <a:gd name="T4" fmla="*/ 220 w 394"/>
                <a:gd name="T5" fmla="*/ 339 h 339"/>
                <a:gd name="T6" fmla="*/ 220 w 394"/>
                <a:gd name="T7" fmla="*/ 0 h 339"/>
                <a:gd name="T8" fmla="*/ 394 w 394"/>
                <a:gd name="T9" fmla="*/ 0 h 339"/>
                <a:gd name="T10" fmla="*/ 174 w 394"/>
                <a:gd name="T11" fmla="*/ 0 h 339"/>
                <a:gd name="T12" fmla="*/ 174 w 394"/>
                <a:gd name="T13" fmla="*/ 339 h 339"/>
                <a:gd name="T14" fmla="*/ 0 w 394"/>
                <a:gd name="T15" fmla="*/ 339 h 339"/>
                <a:gd name="T16" fmla="*/ 0 w 394"/>
                <a:gd name="T17" fmla="*/ 0 h 339"/>
                <a:gd name="T18" fmla="*/ 174 w 394"/>
                <a:gd name="T19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339">
                  <a:moveTo>
                    <a:pt x="394" y="0"/>
                  </a:moveTo>
                  <a:lnTo>
                    <a:pt x="394" y="339"/>
                  </a:lnTo>
                  <a:lnTo>
                    <a:pt x="220" y="339"/>
                  </a:lnTo>
                  <a:lnTo>
                    <a:pt x="220" y="0"/>
                  </a:lnTo>
                  <a:lnTo>
                    <a:pt x="394" y="0"/>
                  </a:lnTo>
                  <a:close/>
                  <a:moveTo>
                    <a:pt x="174" y="0"/>
                  </a:moveTo>
                  <a:lnTo>
                    <a:pt x="174" y="339"/>
                  </a:lnTo>
                  <a:lnTo>
                    <a:pt x="0" y="339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4" name="Freeform 167">
              <a:extLst>
                <a:ext uri="{FF2B5EF4-FFF2-40B4-BE49-F238E27FC236}">
                  <a16:creationId xmlns:a16="http://schemas.microsoft.com/office/drawing/2014/main" id="{3E8201D9-B278-4ECB-115B-303E913C87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8761" y="3246450"/>
              <a:ext cx="1481667" cy="689332"/>
            </a:xfrm>
            <a:custGeom>
              <a:avLst/>
              <a:gdLst>
                <a:gd name="T0" fmla="*/ 459 w 459"/>
                <a:gd name="T1" fmla="*/ 166 h 214"/>
                <a:gd name="T2" fmla="*/ 431 w 459"/>
                <a:gd name="T3" fmla="*/ 214 h 214"/>
                <a:gd name="T4" fmla="*/ 400 w 459"/>
                <a:gd name="T5" fmla="*/ 214 h 214"/>
                <a:gd name="T6" fmla="*/ 372 w 459"/>
                <a:gd name="T7" fmla="*/ 166 h 214"/>
                <a:gd name="T8" fmla="*/ 372 w 459"/>
                <a:gd name="T9" fmla="*/ 0 h 214"/>
                <a:gd name="T10" fmla="*/ 459 w 459"/>
                <a:gd name="T11" fmla="*/ 0 h 214"/>
                <a:gd name="T12" fmla="*/ 459 w 459"/>
                <a:gd name="T13" fmla="*/ 166 h 214"/>
                <a:gd name="T14" fmla="*/ 351 w 459"/>
                <a:gd name="T15" fmla="*/ 0 h 214"/>
                <a:gd name="T16" fmla="*/ 351 w 459"/>
                <a:gd name="T17" fmla="*/ 214 h 214"/>
                <a:gd name="T18" fmla="*/ 244 w 459"/>
                <a:gd name="T19" fmla="*/ 214 h 214"/>
                <a:gd name="T20" fmla="*/ 244 w 459"/>
                <a:gd name="T21" fmla="*/ 161 h 214"/>
                <a:gd name="T22" fmla="*/ 215 w 459"/>
                <a:gd name="T23" fmla="*/ 161 h 214"/>
                <a:gd name="T24" fmla="*/ 215 w 459"/>
                <a:gd name="T25" fmla="*/ 214 h 214"/>
                <a:gd name="T26" fmla="*/ 109 w 459"/>
                <a:gd name="T27" fmla="*/ 214 h 214"/>
                <a:gd name="T28" fmla="*/ 109 w 459"/>
                <a:gd name="T29" fmla="*/ 0 h 214"/>
                <a:gd name="T30" fmla="*/ 351 w 459"/>
                <a:gd name="T31" fmla="*/ 0 h 214"/>
                <a:gd name="T32" fmla="*/ 87 w 459"/>
                <a:gd name="T33" fmla="*/ 0 h 214"/>
                <a:gd name="T34" fmla="*/ 87 w 459"/>
                <a:gd name="T35" fmla="*/ 166 h 214"/>
                <a:gd name="T36" fmla="*/ 59 w 459"/>
                <a:gd name="T37" fmla="*/ 214 h 214"/>
                <a:gd name="T38" fmla="*/ 28 w 459"/>
                <a:gd name="T39" fmla="*/ 214 h 214"/>
                <a:gd name="T40" fmla="*/ 0 w 459"/>
                <a:gd name="T41" fmla="*/ 166 h 214"/>
                <a:gd name="T42" fmla="*/ 0 w 459"/>
                <a:gd name="T43" fmla="*/ 0 h 214"/>
                <a:gd name="T44" fmla="*/ 87 w 459"/>
                <a:gd name="T4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9" h="214">
                  <a:moveTo>
                    <a:pt x="459" y="166"/>
                  </a:moveTo>
                  <a:cubicBezTo>
                    <a:pt x="459" y="193"/>
                    <a:pt x="450" y="208"/>
                    <a:pt x="431" y="214"/>
                  </a:cubicBezTo>
                  <a:cubicBezTo>
                    <a:pt x="400" y="214"/>
                    <a:pt x="400" y="214"/>
                    <a:pt x="400" y="214"/>
                  </a:cubicBezTo>
                  <a:cubicBezTo>
                    <a:pt x="381" y="208"/>
                    <a:pt x="372" y="193"/>
                    <a:pt x="372" y="166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459" y="0"/>
                    <a:pt x="459" y="0"/>
                    <a:pt x="459" y="0"/>
                  </a:cubicBezTo>
                  <a:lnTo>
                    <a:pt x="459" y="166"/>
                  </a:lnTo>
                  <a:close/>
                  <a:moveTo>
                    <a:pt x="351" y="0"/>
                  </a:moveTo>
                  <a:cubicBezTo>
                    <a:pt x="351" y="214"/>
                    <a:pt x="351" y="214"/>
                    <a:pt x="351" y="214"/>
                  </a:cubicBezTo>
                  <a:cubicBezTo>
                    <a:pt x="244" y="214"/>
                    <a:pt x="244" y="214"/>
                    <a:pt x="244" y="214"/>
                  </a:cubicBezTo>
                  <a:cubicBezTo>
                    <a:pt x="244" y="161"/>
                    <a:pt x="244" y="161"/>
                    <a:pt x="244" y="161"/>
                  </a:cubicBezTo>
                  <a:cubicBezTo>
                    <a:pt x="215" y="161"/>
                    <a:pt x="215" y="161"/>
                    <a:pt x="215" y="161"/>
                  </a:cubicBezTo>
                  <a:cubicBezTo>
                    <a:pt x="215" y="214"/>
                    <a:pt x="215" y="214"/>
                    <a:pt x="215" y="214"/>
                  </a:cubicBezTo>
                  <a:cubicBezTo>
                    <a:pt x="109" y="214"/>
                    <a:pt x="109" y="214"/>
                    <a:pt x="109" y="214"/>
                  </a:cubicBezTo>
                  <a:cubicBezTo>
                    <a:pt x="109" y="0"/>
                    <a:pt x="109" y="0"/>
                    <a:pt x="109" y="0"/>
                  </a:cubicBezTo>
                  <a:lnTo>
                    <a:pt x="351" y="0"/>
                  </a:lnTo>
                  <a:close/>
                  <a:moveTo>
                    <a:pt x="87" y="0"/>
                  </a:moveTo>
                  <a:cubicBezTo>
                    <a:pt x="87" y="166"/>
                    <a:pt x="87" y="166"/>
                    <a:pt x="87" y="166"/>
                  </a:cubicBezTo>
                  <a:cubicBezTo>
                    <a:pt x="87" y="193"/>
                    <a:pt x="78" y="208"/>
                    <a:pt x="59" y="214"/>
                  </a:cubicBezTo>
                  <a:cubicBezTo>
                    <a:pt x="28" y="214"/>
                    <a:pt x="28" y="214"/>
                    <a:pt x="28" y="214"/>
                  </a:cubicBezTo>
                  <a:cubicBezTo>
                    <a:pt x="9" y="208"/>
                    <a:pt x="0" y="193"/>
                    <a:pt x="0" y="16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5" name="Freeform 168">
              <a:extLst>
                <a:ext uri="{FF2B5EF4-FFF2-40B4-BE49-F238E27FC236}">
                  <a16:creationId xmlns:a16="http://schemas.microsoft.com/office/drawing/2014/main" id="{67472F0C-F6AC-CE7E-69FF-445CDA63C6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8657" y="2779335"/>
              <a:ext cx="1481667" cy="467477"/>
            </a:xfrm>
            <a:custGeom>
              <a:avLst/>
              <a:gdLst>
                <a:gd name="T0" fmla="*/ 606 w 748"/>
                <a:gd name="T1" fmla="*/ 236 h 236"/>
                <a:gd name="T2" fmla="*/ 606 w 748"/>
                <a:gd name="T3" fmla="*/ 0 h 236"/>
                <a:gd name="T4" fmla="*/ 748 w 748"/>
                <a:gd name="T5" fmla="*/ 0 h 236"/>
                <a:gd name="T6" fmla="*/ 748 w 748"/>
                <a:gd name="T7" fmla="*/ 236 h 236"/>
                <a:gd name="T8" fmla="*/ 606 w 748"/>
                <a:gd name="T9" fmla="*/ 236 h 236"/>
                <a:gd name="T10" fmla="*/ 572 w 748"/>
                <a:gd name="T11" fmla="*/ 0 h 236"/>
                <a:gd name="T12" fmla="*/ 572 w 748"/>
                <a:gd name="T13" fmla="*/ 236 h 236"/>
                <a:gd name="T14" fmla="*/ 178 w 748"/>
                <a:gd name="T15" fmla="*/ 236 h 236"/>
                <a:gd name="T16" fmla="*/ 178 w 748"/>
                <a:gd name="T17" fmla="*/ 0 h 236"/>
                <a:gd name="T18" fmla="*/ 572 w 748"/>
                <a:gd name="T19" fmla="*/ 0 h 236"/>
                <a:gd name="T20" fmla="*/ 142 w 748"/>
                <a:gd name="T21" fmla="*/ 0 h 236"/>
                <a:gd name="T22" fmla="*/ 142 w 748"/>
                <a:gd name="T23" fmla="*/ 236 h 236"/>
                <a:gd name="T24" fmla="*/ 0 w 748"/>
                <a:gd name="T25" fmla="*/ 236 h 236"/>
                <a:gd name="T26" fmla="*/ 0 w 748"/>
                <a:gd name="T27" fmla="*/ 0 h 236"/>
                <a:gd name="T28" fmla="*/ 142 w 748"/>
                <a:gd name="T2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8" h="236">
                  <a:moveTo>
                    <a:pt x="606" y="236"/>
                  </a:moveTo>
                  <a:lnTo>
                    <a:pt x="606" y="0"/>
                  </a:lnTo>
                  <a:lnTo>
                    <a:pt x="748" y="0"/>
                  </a:lnTo>
                  <a:lnTo>
                    <a:pt x="748" y="236"/>
                  </a:lnTo>
                  <a:lnTo>
                    <a:pt x="606" y="236"/>
                  </a:lnTo>
                  <a:close/>
                  <a:moveTo>
                    <a:pt x="572" y="0"/>
                  </a:moveTo>
                  <a:lnTo>
                    <a:pt x="572" y="236"/>
                  </a:lnTo>
                  <a:lnTo>
                    <a:pt x="178" y="236"/>
                  </a:lnTo>
                  <a:lnTo>
                    <a:pt x="178" y="0"/>
                  </a:lnTo>
                  <a:lnTo>
                    <a:pt x="572" y="0"/>
                  </a:lnTo>
                  <a:close/>
                  <a:moveTo>
                    <a:pt x="142" y="0"/>
                  </a:moveTo>
                  <a:lnTo>
                    <a:pt x="142" y="236"/>
                  </a:lnTo>
                  <a:lnTo>
                    <a:pt x="0" y="236"/>
                  </a:lnTo>
                  <a:lnTo>
                    <a:pt x="0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6" name="Freeform 169">
              <a:extLst>
                <a:ext uri="{FF2B5EF4-FFF2-40B4-BE49-F238E27FC236}">
                  <a16:creationId xmlns:a16="http://schemas.microsoft.com/office/drawing/2014/main" id="{A0F1E73A-A2D5-2EC9-7111-EE4BC7205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8657" y="2268279"/>
              <a:ext cx="1481667" cy="511056"/>
            </a:xfrm>
            <a:custGeom>
              <a:avLst/>
              <a:gdLst>
                <a:gd name="T0" fmla="*/ 372 w 459"/>
                <a:gd name="T1" fmla="*/ 159 h 159"/>
                <a:gd name="T2" fmla="*/ 372 w 459"/>
                <a:gd name="T3" fmla="*/ 140 h 159"/>
                <a:gd name="T4" fmla="*/ 351 w 459"/>
                <a:gd name="T5" fmla="*/ 140 h 159"/>
                <a:gd name="T6" fmla="*/ 351 w 459"/>
                <a:gd name="T7" fmla="*/ 159 h 159"/>
                <a:gd name="T8" fmla="*/ 109 w 459"/>
                <a:gd name="T9" fmla="*/ 159 h 159"/>
                <a:gd name="T10" fmla="*/ 109 w 459"/>
                <a:gd name="T11" fmla="*/ 140 h 159"/>
                <a:gd name="T12" fmla="*/ 87 w 459"/>
                <a:gd name="T13" fmla="*/ 140 h 159"/>
                <a:gd name="T14" fmla="*/ 87 w 459"/>
                <a:gd name="T15" fmla="*/ 159 h 159"/>
                <a:gd name="T16" fmla="*/ 0 w 459"/>
                <a:gd name="T17" fmla="*/ 159 h 159"/>
                <a:gd name="T18" fmla="*/ 0 w 459"/>
                <a:gd name="T19" fmla="*/ 92 h 159"/>
                <a:gd name="T20" fmla="*/ 119 w 459"/>
                <a:gd name="T21" fmla="*/ 0 h 159"/>
                <a:gd name="T22" fmla="*/ 341 w 459"/>
                <a:gd name="T23" fmla="*/ 0 h 159"/>
                <a:gd name="T24" fmla="*/ 459 w 459"/>
                <a:gd name="T25" fmla="*/ 92 h 159"/>
                <a:gd name="T26" fmla="*/ 459 w 459"/>
                <a:gd name="T27" fmla="*/ 159 h 159"/>
                <a:gd name="T28" fmla="*/ 372 w 459"/>
                <a:gd name="T2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9" h="159">
                  <a:moveTo>
                    <a:pt x="372" y="159"/>
                  </a:moveTo>
                  <a:cubicBezTo>
                    <a:pt x="372" y="140"/>
                    <a:pt x="372" y="140"/>
                    <a:pt x="372" y="140"/>
                  </a:cubicBezTo>
                  <a:cubicBezTo>
                    <a:pt x="351" y="140"/>
                    <a:pt x="351" y="140"/>
                    <a:pt x="351" y="140"/>
                  </a:cubicBezTo>
                  <a:cubicBezTo>
                    <a:pt x="351" y="159"/>
                    <a:pt x="351" y="159"/>
                    <a:pt x="351" y="159"/>
                  </a:cubicBezTo>
                  <a:cubicBezTo>
                    <a:pt x="109" y="159"/>
                    <a:pt x="109" y="159"/>
                    <a:pt x="109" y="159"/>
                  </a:cubicBezTo>
                  <a:cubicBezTo>
                    <a:pt x="109" y="140"/>
                    <a:pt x="109" y="140"/>
                    <a:pt x="109" y="140"/>
                  </a:cubicBezTo>
                  <a:cubicBezTo>
                    <a:pt x="87" y="140"/>
                    <a:pt x="87" y="140"/>
                    <a:pt x="87" y="140"/>
                  </a:cubicBezTo>
                  <a:cubicBezTo>
                    <a:pt x="87" y="159"/>
                    <a:pt x="87" y="159"/>
                    <a:pt x="87" y="15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31"/>
                    <a:pt x="40" y="0"/>
                    <a:pt x="119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420" y="0"/>
                    <a:pt x="459" y="31"/>
                    <a:pt x="459" y="92"/>
                  </a:cubicBezTo>
                  <a:cubicBezTo>
                    <a:pt x="459" y="159"/>
                    <a:pt x="459" y="159"/>
                    <a:pt x="459" y="159"/>
                  </a:cubicBezTo>
                  <a:lnTo>
                    <a:pt x="372" y="1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7" name="Freeform 170">
              <a:extLst>
                <a:ext uri="{FF2B5EF4-FFF2-40B4-BE49-F238E27FC236}">
                  <a16:creationId xmlns:a16="http://schemas.microsoft.com/office/drawing/2014/main" id="{E6707BCE-F93A-4866-A6F8-D525CEA2F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538" y="1580927"/>
              <a:ext cx="610099" cy="655659"/>
            </a:xfrm>
            <a:custGeom>
              <a:avLst/>
              <a:gdLst>
                <a:gd name="T0" fmla="*/ 189 w 189"/>
                <a:gd name="T1" fmla="*/ 98 h 204"/>
                <a:gd name="T2" fmla="*/ 161 w 189"/>
                <a:gd name="T3" fmla="*/ 171 h 204"/>
                <a:gd name="T4" fmla="*/ 95 w 189"/>
                <a:gd name="T5" fmla="*/ 204 h 204"/>
                <a:gd name="T6" fmla="*/ 28 w 189"/>
                <a:gd name="T7" fmla="*/ 171 h 204"/>
                <a:gd name="T8" fmla="*/ 0 w 189"/>
                <a:gd name="T9" fmla="*/ 98 h 204"/>
                <a:gd name="T10" fmla="*/ 28 w 189"/>
                <a:gd name="T11" fmla="*/ 28 h 204"/>
                <a:gd name="T12" fmla="*/ 95 w 189"/>
                <a:gd name="T13" fmla="*/ 0 h 204"/>
                <a:gd name="T14" fmla="*/ 161 w 189"/>
                <a:gd name="T15" fmla="*/ 28 h 204"/>
                <a:gd name="T16" fmla="*/ 189 w 189"/>
                <a:gd name="T17" fmla="*/ 9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204">
                  <a:moveTo>
                    <a:pt x="189" y="98"/>
                  </a:moveTo>
                  <a:cubicBezTo>
                    <a:pt x="189" y="125"/>
                    <a:pt x="180" y="150"/>
                    <a:pt x="161" y="171"/>
                  </a:cubicBezTo>
                  <a:cubicBezTo>
                    <a:pt x="143" y="193"/>
                    <a:pt x="121" y="204"/>
                    <a:pt x="95" y="204"/>
                  </a:cubicBezTo>
                  <a:cubicBezTo>
                    <a:pt x="69" y="204"/>
                    <a:pt x="47" y="193"/>
                    <a:pt x="28" y="171"/>
                  </a:cubicBezTo>
                  <a:cubicBezTo>
                    <a:pt x="9" y="150"/>
                    <a:pt x="0" y="125"/>
                    <a:pt x="0" y="98"/>
                  </a:cubicBezTo>
                  <a:cubicBezTo>
                    <a:pt x="0" y="71"/>
                    <a:pt x="9" y="48"/>
                    <a:pt x="28" y="28"/>
                  </a:cubicBezTo>
                  <a:cubicBezTo>
                    <a:pt x="46" y="9"/>
                    <a:pt x="68" y="0"/>
                    <a:pt x="95" y="0"/>
                  </a:cubicBezTo>
                  <a:cubicBezTo>
                    <a:pt x="121" y="0"/>
                    <a:pt x="143" y="9"/>
                    <a:pt x="161" y="28"/>
                  </a:cubicBezTo>
                  <a:cubicBezTo>
                    <a:pt x="180" y="48"/>
                    <a:pt x="189" y="71"/>
                    <a:pt x="189" y="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8" name="Group 427">
            <a:extLst>
              <a:ext uri="{FF2B5EF4-FFF2-40B4-BE49-F238E27FC236}">
                <a16:creationId xmlns:a16="http://schemas.microsoft.com/office/drawing/2014/main" id="{6E7BA8FF-F5ED-C5AF-C6A1-3E9787FAF431}"/>
              </a:ext>
            </a:extLst>
          </p:cNvPr>
          <p:cNvGrpSpPr/>
          <p:nvPr/>
        </p:nvGrpSpPr>
        <p:grpSpPr>
          <a:xfrm>
            <a:off x="10176193" y="5170807"/>
            <a:ext cx="233642" cy="247306"/>
            <a:chOff x="2318657" y="1580927"/>
            <a:chExt cx="1481771" cy="385273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29" name="Freeform 164">
              <a:extLst>
                <a:ext uri="{FF2B5EF4-FFF2-40B4-BE49-F238E27FC236}">
                  <a16:creationId xmlns:a16="http://schemas.microsoft.com/office/drawing/2014/main" id="{55DEBFC5-F5A9-5DAD-2BAE-51FE35B77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246" y="4607647"/>
              <a:ext cx="344665" cy="826011"/>
            </a:xfrm>
            <a:custGeom>
              <a:avLst/>
              <a:gdLst>
                <a:gd name="T0" fmla="*/ 107 w 107"/>
                <a:gd name="T1" fmla="*/ 0 h 257"/>
                <a:gd name="T2" fmla="*/ 107 w 107"/>
                <a:gd name="T3" fmla="*/ 208 h 257"/>
                <a:gd name="T4" fmla="*/ 53 w 107"/>
                <a:gd name="T5" fmla="*/ 257 h 257"/>
                <a:gd name="T6" fmla="*/ 0 w 107"/>
                <a:gd name="T7" fmla="*/ 208 h 257"/>
                <a:gd name="T8" fmla="*/ 0 w 107"/>
                <a:gd name="T9" fmla="*/ 0 h 257"/>
                <a:gd name="T10" fmla="*/ 107 w 107"/>
                <a:gd name="T1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57">
                  <a:moveTo>
                    <a:pt x="107" y="0"/>
                  </a:moveTo>
                  <a:cubicBezTo>
                    <a:pt x="107" y="208"/>
                    <a:pt x="107" y="208"/>
                    <a:pt x="107" y="208"/>
                  </a:cubicBezTo>
                  <a:cubicBezTo>
                    <a:pt x="107" y="241"/>
                    <a:pt x="89" y="257"/>
                    <a:pt x="53" y="257"/>
                  </a:cubicBezTo>
                  <a:cubicBezTo>
                    <a:pt x="18" y="257"/>
                    <a:pt x="0" y="241"/>
                    <a:pt x="0" y="20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" name="Freeform 165">
              <a:extLst>
                <a:ext uri="{FF2B5EF4-FFF2-40B4-BE49-F238E27FC236}">
                  <a16:creationId xmlns:a16="http://schemas.microsoft.com/office/drawing/2014/main" id="{88D004BF-23A9-17D7-D25E-E84E587D7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7031" y="4607647"/>
              <a:ext cx="344665" cy="826011"/>
            </a:xfrm>
            <a:custGeom>
              <a:avLst/>
              <a:gdLst>
                <a:gd name="T0" fmla="*/ 107 w 107"/>
                <a:gd name="T1" fmla="*/ 0 h 257"/>
                <a:gd name="T2" fmla="*/ 107 w 107"/>
                <a:gd name="T3" fmla="*/ 208 h 257"/>
                <a:gd name="T4" fmla="*/ 53 w 107"/>
                <a:gd name="T5" fmla="*/ 257 h 257"/>
                <a:gd name="T6" fmla="*/ 0 w 107"/>
                <a:gd name="T7" fmla="*/ 208 h 257"/>
                <a:gd name="T8" fmla="*/ 0 w 107"/>
                <a:gd name="T9" fmla="*/ 0 h 257"/>
                <a:gd name="T10" fmla="*/ 107 w 107"/>
                <a:gd name="T1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57">
                  <a:moveTo>
                    <a:pt x="107" y="0"/>
                  </a:moveTo>
                  <a:cubicBezTo>
                    <a:pt x="107" y="208"/>
                    <a:pt x="107" y="208"/>
                    <a:pt x="107" y="208"/>
                  </a:cubicBezTo>
                  <a:cubicBezTo>
                    <a:pt x="107" y="241"/>
                    <a:pt x="89" y="257"/>
                    <a:pt x="53" y="257"/>
                  </a:cubicBezTo>
                  <a:cubicBezTo>
                    <a:pt x="17" y="257"/>
                    <a:pt x="0" y="241"/>
                    <a:pt x="0" y="20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1" name="Freeform 166">
              <a:extLst>
                <a:ext uri="{FF2B5EF4-FFF2-40B4-BE49-F238E27FC236}">
                  <a16:creationId xmlns:a16="http://schemas.microsoft.com/office/drawing/2014/main" id="{B126EF87-41F0-7A9B-AFAC-F2AB5899E7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1246" y="3936145"/>
              <a:ext cx="780451" cy="671505"/>
            </a:xfrm>
            <a:custGeom>
              <a:avLst/>
              <a:gdLst>
                <a:gd name="T0" fmla="*/ 394 w 394"/>
                <a:gd name="T1" fmla="*/ 0 h 339"/>
                <a:gd name="T2" fmla="*/ 394 w 394"/>
                <a:gd name="T3" fmla="*/ 339 h 339"/>
                <a:gd name="T4" fmla="*/ 220 w 394"/>
                <a:gd name="T5" fmla="*/ 339 h 339"/>
                <a:gd name="T6" fmla="*/ 220 w 394"/>
                <a:gd name="T7" fmla="*/ 0 h 339"/>
                <a:gd name="T8" fmla="*/ 394 w 394"/>
                <a:gd name="T9" fmla="*/ 0 h 339"/>
                <a:gd name="T10" fmla="*/ 174 w 394"/>
                <a:gd name="T11" fmla="*/ 0 h 339"/>
                <a:gd name="T12" fmla="*/ 174 w 394"/>
                <a:gd name="T13" fmla="*/ 339 h 339"/>
                <a:gd name="T14" fmla="*/ 0 w 394"/>
                <a:gd name="T15" fmla="*/ 339 h 339"/>
                <a:gd name="T16" fmla="*/ 0 w 394"/>
                <a:gd name="T17" fmla="*/ 0 h 339"/>
                <a:gd name="T18" fmla="*/ 174 w 394"/>
                <a:gd name="T19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339">
                  <a:moveTo>
                    <a:pt x="394" y="0"/>
                  </a:moveTo>
                  <a:lnTo>
                    <a:pt x="394" y="339"/>
                  </a:lnTo>
                  <a:lnTo>
                    <a:pt x="220" y="339"/>
                  </a:lnTo>
                  <a:lnTo>
                    <a:pt x="220" y="0"/>
                  </a:lnTo>
                  <a:lnTo>
                    <a:pt x="394" y="0"/>
                  </a:lnTo>
                  <a:close/>
                  <a:moveTo>
                    <a:pt x="174" y="0"/>
                  </a:moveTo>
                  <a:lnTo>
                    <a:pt x="174" y="339"/>
                  </a:lnTo>
                  <a:lnTo>
                    <a:pt x="0" y="339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2" name="Freeform 167">
              <a:extLst>
                <a:ext uri="{FF2B5EF4-FFF2-40B4-BE49-F238E27FC236}">
                  <a16:creationId xmlns:a16="http://schemas.microsoft.com/office/drawing/2014/main" id="{46051D3C-5A08-8095-22FB-972E8A7A2B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8761" y="3246450"/>
              <a:ext cx="1481667" cy="689332"/>
            </a:xfrm>
            <a:custGeom>
              <a:avLst/>
              <a:gdLst>
                <a:gd name="T0" fmla="*/ 459 w 459"/>
                <a:gd name="T1" fmla="*/ 166 h 214"/>
                <a:gd name="T2" fmla="*/ 431 w 459"/>
                <a:gd name="T3" fmla="*/ 214 h 214"/>
                <a:gd name="T4" fmla="*/ 400 w 459"/>
                <a:gd name="T5" fmla="*/ 214 h 214"/>
                <a:gd name="T6" fmla="*/ 372 w 459"/>
                <a:gd name="T7" fmla="*/ 166 h 214"/>
                <a:gd name="T8" fmla="*/ 372 w 459"/>
                <a:gd name="T9" fmla="*/ 0 h 214"/>
                <a:gd name="T10" fmla="*/ 459 w 459"/>
                <a:gd name="T11" fmla="*/ 0 h 214"/>
                <a:gd name="T12" fmla="*/ 459 w 459"/>
                <a:gd name="T13" fmla="*/ 166 h 214"/>
                <a:gd name="T14" fmla="*/ 351 w 459"/>
                <a:gd name="T15" fmla="*/ 0 h 214"/>
                <a:gd name="T16" fmla="*/ 351 w 459"/>
                <a:gd name="T17" fmla="*/ 214 h 214"/>
                <a:gd name="T18" fmla="*/ 244 w 459"/>
                <a:gd name="T19" fmla="*/ 214 h 214"/>
                <a:gd name="T20" fmla="*/ 244 w 459"/>
                <a:gd name="T21" fmla="*/ 161 h 214"/>
                <a:gd name="T22" fmla="*/ 215 w 459"/>
                <a:gd name="T23" fmla="*/ 161 h 214"/>
                <a:gd name="T24" fmla="*/ 215 w 459"/>
                <a:gd name="T25" fmla="*/ 214 h 214"/>
                <a:gd name="T26" fmla="*/ 109 w 459"/>
                <a:gd name="T27" fmla="*/ 214 h 214"/>
                <a:gd name="T28" fmla="*/ 109 w 459"/>
                <a:gd name="T29" fmla="*/ 0 h 214"/>
                <a:gd name="T30" fmla="*/ 351 w 459"/>
                <a:gd name="T31" fmla="*/ 0 h 214"/>
                <a:gd name="T32" fmla="*/ 87 w 459"/>
                <a:gd name="T33" fmla="*/ 0 h 214"/>
                <a:gd name="T34" fmla="*/ 87 w 459"/>
                <a:gd name="T35" fmla="*/ 166 h 214"/>
                <a:gd name="T36" fmla="*/ 59 w 459"/>
                <a:gd name="T37" fmla="*/ 214 h 214"/>
                <a:gd name="T38" fmla="*/ 28 w 459"/>
                <a:gd name="T39" fmla="*/ 214 h 214"/>
                <a:gd name="T40" fmla="*/ 0 w 459"/>
                <a:gd name="T41" fmla="*/ 166 h 214"/>
                <a:gd name="T42" fmla="*/ 0 w 459"/>
                <a:gd name="T43" fmla="*/ 0 h 214"/>
                <a:gd name="T44" fmla="*/ 87 w 459"/>
                <a:gd name="T4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9" h="214">
                  <a:moveTo>
                    <a:pt x="459" y="166"/>
                  </a:moveTo>
                  <a:cubicBezTo>
                    <a:pt x="459" y="193"/>
                    <a:pt x="450" y="208"/>
                    <a:pt x="431" y="214"/>
                  </a:cubicBezTo>
                  <a:cubicBezTo>
                    <a:pt x="400" y="214"/>
                    <a:pt x="400" y="214"/>
                    <a:pt x="400" y="214"/>
                  </a:cubicBezTo>
                  <a:cubicBezTo>
                    <a:pt x="381" y="208"/>
                    <a:pt x="372" y="193"/>
                    <a:pt x="372" y="166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459" y="0"/>
                    <a:pt x="459" y="0"/>
                    <a:pt x="459" y="0"/>
                  </a:cubicBezTo>
                  <a:lnTo>
                    <a:pt x="459" y="166"/>
                  </a:lnTo>
                  <a:close/>
                  <a:moveTo>
                    <a:pt x="351" y="0"/>
                  </a:moveTo>
                  <a:cubicBezTo>
                    <a:pt x="351" y="214"/>
                    <a:pt x="351" y="214"/>
                    <a:pt x="351" y="214"/>
                  </a:cubicBezTo>
                  <a:cubicBezTo>
                    <a:pt x="244" y="214"/>
                    <a:pt x="244" y="214"/>
                    <a:pt x="244" y="214"/>
                  </a:cubicBezTo>
                  <a:cubicBezTo>
                    <a:pt x="244" y="161"/>
                    <a:pt x="244" y="161"/>
                    <a:pt x="244" y="161"/>
                  </a:cubicBezTo>
                  <a:cubicBezTo>
                    <a:pt x="215" y="161"/>
                    <a:pt x="215" y="161"/>
                    <a:pt x="215" y="161"/>
                  </a:cubicBezTo>
                  <a:cubicBezTo>
                    <a:pt x="215" y="214"/>
                    <a:pt x="215" y="214"/>
                    <a:pt x="215" y="214"/>
                  </a:cubicBezTo>
                  <a:cubicBezTo>
                    <a:pt x="109" y="214"/>
                    <a:pt x="109" y="214"/>
                    <a:pt x="109" y="214"/>
                  </a:cubicBezTo>
                  <a:cubicBezTo>
                    <a:pt x="109" y="0"/>
                    <a:pt x="109" y="0"/>
                    <a:pt x="109" y="0"/>
                  </a:cubicBezTo>
                  <a:lnTo>
                    <a:pt x="351" y="0"/>
                  </a:lnTo>
                  <a:close/>
                  <a:moveTo>
                    <a:pt x="87" y="0"/>
                  </a:moveTo>
                  <a:cubicBezTo>
                    <a:pt x="87" y="166"/>
                    <a:pt x="87" y="166"/>
                    <a:pt x="87" y="166"/>
                  </a:cubicBezTo>
                  <a:cubicBezTo>
                    <a:pt x="87" y="193"/>
                    <a:pt x="78" y="208"/>
                    <a:pt x="59" y="214"/>
                  </a:cubicBezTo>
                  <a:cubicBezTo>
                    <a:pt x="28" y="214"/>
                    <a:pt x="28" y="214"/>
                    <a:pt x="28" y="214"/>
                  </a:cubicBezTo>
                  <a:cubicBezTo>
                    <a:pt x="9" y="208"/>
                    <a:pt x="0" y="193"/>
                    <a:pt x="0" y="16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3" name="Freeform 168">
              <a:extLst>
                <a:ext uri="{FF2B5EF4-FFF2-40B4-BE49-F238E27FC236}">
                  <a16:creationId xmlns:a16="http://schemas.microsoft.com/office/drawing/2014/main" id="{E9826F8D-631A-5BCE-9ACF-CD73EB1C7F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8657" y="2779335"/>
              <a:ext cx="1481667" cy="467477"/>
            </a:xfrm>
            <a:custGeom>
              <a:avLst/>
              <a:gdLst>
                <a:gd name="T0" fmla="*/ 606 w 748"/>
                <a:gd name="T1" fmla="*/ 236 h 236"/>
                <a:gd name="T2" fmla="*/ 606 w 748"/>
                <a:gd name="T3" fmla="*/ 0 h 236"/>
                <a:gd name="T4" fmla="*/ 748 w 748"/>
                <a:gd name="T5" fmla="*/ 0 h 236"/>
                <a:gd name="T6" fmla="*/ 748 w 748"/>
                <a:gd name="T7" fmla="*/ 236 h 236"/>
                <a:gd name="T8" fmla="*/ 606 w 748"/>
                <a:gd name="T9" fmla="*/ 236 h 236"/>
                <a:gd name="T10" fmla="*/ 572 w 748"/>
                <a:gd name="T11" fmla="*/ 0 h 236"/>
                <a:gd name="T12" fmla="*/ 572 w 748"/>
                <a:gd name="T13" fmla="*/ 236 h 236"/>
                <a:gd name="T14" fmla="*/ 178 w 748"/>
                <a:gd name="T15" fmla="*/ 236 h 236"/>
                <a:gd name="T16" fmla="*/ 178 w 748"/>
                <a:gd name="T17" fmla="*/ 0 h 236"/>
                <a:gd name="T18" fmla="*/ 572 w 748"/>
                <a:gd name="T19" fmla="*/ 0 h 236"/>
                <a:gd name="T20" fmla="*/ 142 w 748"/>
                <a:gd name="T21" fmla="*/ 0 h 236"/>
                <a:gd name="T22" fmla="*/ 142 w 748"/>
                <a:gd name="T23" fmla="*/ 236 h 236"/>
                <a:gd name="T24" fmla="*/ 0 w 748"/>
                <a:gd name="T25" fmla="*/ 236 h 236"/>
                <a:gd name="T26" fmla="*/ 0 w 748"/>
                <a:gd name="T27" fmla="*/ 0 h 236"/>
                <a:gd name="T28" fmla="*/ 142 w 748"/>
                <a:gd name="T2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8" h="236">
                  <a:moveTo>
                    <a:pt x="606" y="236"/>
                  </a:moveTo>
                  <a:lnTo>
                    <a:pt x="606" y="0"/>
                  </a:lnTo>
                  <a:lnTo>
                    <a:pt x="748" y="0"/>
                  </a:lnTo>
                  <a:lnTo>
                    <a:pt x="748" y="236"/>
                  </a:lnTo>
                  <a:lnTo>
                    <a:pt x="606" y="236"/>
                  </a:lnTo>
                  <a:close/>
                  <a:moveTo>
                    <a:pt x="572" y="0"/>
                  </a:moveTo>
                  <a:lnTo>
                    <a:pt x="572" y="236"/>
                  </a:lnTo>
                  <a:lnTo>
                    <a:pt x="178" y="236"/>
                  </a:lnTo>
                  <a:lnTo>
                    <a:pt x="178" y="0"/>
                  </a:lnTo>
                  <a:lnTo>
                    <a:pt x="572" y="0"/>
                  </a:lnTo>
                  <a:close/>
                  <a:moveTo>
                    <a:pt x="142" y="0"/>
                  </a:moveTo>
                  <a:lnTo>
                    <a:pt x="142" y="236"/>
                  </a:lnTo>
                  <a:lnTo>
                    <a:pt x="0" y="236"/>
                  </a:lnTo>
                  <a:lnTo>
                    <a:pt x="0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4" name="Freeform 169">
              <a:extLst>
                <a:ext uri="{FF2B5EF4-FFF2-40B4-BE49-F238E27FC236}">
                  <a16:creationId xmlns:a16="http://schemas.microsoft.com/office/drawing/2014/main" id="{3951BBF7-5195-6464-A656-541998F45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8657" y="2268279"/>
              <a:ext cx="1481667" cy="511056"/>
            </a:xfrm>
            <a:custGeom>
              <a:avLst/>
              <a:gdLst>
                <a:gd name="T0" fmla="*/ 372 w 459"/>
                <a:gd name="T1" fmla="*/ 159 h 159"/>
                <a:gd name="T2" fmla="*/ 372 w 459"/>
                <a:gd name="T3" fmla="*/ 140 h 159"/>
                <a:gd name="T4" fmla="*/ 351 w 459"/>
                <a:gd name="T5" fmla="*/ 140 h 159"/>
                <a:gd name="T6" fmla="*/ 351 w 459"/>
                <a:gd name="T7" fmla="*/ 159 h 159"/>
                <a:gd name="T8" fmla="*/ 109 w 459"/>
                <a:gd name="T9" fmla="*/ 159 h 159"/>
                <a:gd name="T10" fmla="*/ 109 w 459"/>
                <a:gd name="T11" fmla="*/ 140 h 159"/>
                <a:gd name="T12" fmla="*/ 87 w 459"/>
                <a:gd name="T13" fmla="*/ 140 h 159"/>
                <a:gd name="T14" fmla="*/ 87 w 459"/>
                <a:gd name="T15" fmla="*/ 159 h 159"/>
                <a:gd name="T16" fmla="*/ 0 w 459"/>
                <a:gd name="T17" fmla="*/ 159 h 159"/>
                <a:gd name="T18" fmla="*/ 0 w 459"/>
                <a:gd name="T19" fmla="*/ 92 h 159"/>
                <a:gd name="T20" fmla="*/ 119 w 459"/>
                <a:gd name="T21" fmla="*/ 0 h 159"/>
                <a:gd name="T22" fmla="*/ 341 w 459"/>
                <a:gd name="T23" fmla="*/ 0 h 159"/>
                <a:gd name="T24" fmla="*/ 459 w 459"/>
                <a:gd name="T25" fmla="*/ 92 h 159"/>
                <a:gd name="T26" fmla="*/ 459 w 459"/>
                <a:gd name="T27" fmla="*/ 159 h 159"/>
                <a:gd name="T28" fmla="*/ 372 w 459"/>
                <a:gd name="T2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9" h="159">
                  <a:moveTo>
                    <a:pt x="372" y="159"/>
                  </a:moveTo>
                  <a:cubicBezTo>
                    <a:pt x="372" y="140"/>
                    <a:pt x="372" y="140"/>
                    <a:pt x="372" y="140"/>
                  </a:cubicBezTo>
                  <a:cubicBezTo>
                    <a:pt x="351" y="140"/>
                    <a:pt x="351" y="140"/>
                    <a:pt x="351" y="140"/>
                  </a:cubicBezTo>
                  <a:cubicBezTo>
                    <a:pt x="351" y="159"/>
                    <a:pt x="351" y="159"/>
                    <a:pt x="351" y="159"/>
                  </a:cubicBezTo>
                  <a:cubicBezTo>
                    <a:pt x="109" y="159"/>
                    <a:pt x="109" y="159"/>
                    <a:pt x="109" y="159"/>
                  </a:cubicBezTo>
                  <a:cubicBezTo>
                    <a:pt x="109" y="140"/>
                    <a:pt x="109" y="140"/>
                    <a:pt x="109" y="140"/>
                  </a:cubicBezTo>
                  <a:cubicBezTo>
                    <a:pt x="87" y="140"/>
                    <a:pt x="87" y="140"/>
                    <a:pt x="87" y="140"/>
                  </a:cubicBezTo>
                  <a:cubicBezTo>
                    <a:pt x="87" y="159"/>
                    <a:pt x="87" y="159"/>
                    <a:pt x="87" y="15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31"/>
                    <a:pt x="40" y="0"/>
                    <a:pt x="119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420" y="0"/>
                    <a:pt x="459" y="31"/>
                    <a:pt x="459" y="92"/>
                  </a:cubicBezTo>
                  <a:cubicBezTo>
                    <a:pt x="459" y="159"/>
                    <a:pt x="459" y="159"/>
                    <a:pt x="459" y="159"/>
                  </a:cubicBezTo>
                  <a:lnTo>
                    <a:pt x="372" y="1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5" name="Freeform 170">
              <a:extLst>
                <a:ext uri="{FF2B5EF4-FFF2-40B4-BE49-F238E27FC236}">
                  <a16:creationId xmlns:a16="http://schemas.microsoft.com/office/drawing/2014/main" id="{0A53FEBC-2AFD-B313-07ED-32224ADCE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538" y="1580927"/>
              <a:ext cx="610099" cy="655659"/>
            </a:xfrm>
            <a:custGeom>
              <a:avLst/>
              <a:gdLst>
                <a:gd name="T0" fmla="*/ 189 w 189"/>
                <a:gd name="T1" fmla="*/ 98 h 204"/>
                <a:gd name="T2" fmla="*/ 161 w 189"/>
                <a:gd name="T3" fmla="*/ 171 h 204"/>
                <a:gd name="T4" fmla="*/ 95 w 189"/>
                <a:gd name="T5" fmla="*/ 204 h 204"/>
                <a:gd name="T6" fmla="*/ 28 w 189"/>
                <a:gd name="T7" fmla="*/ 171 h 204"/>
                <a:gd name="T8" fmla="*/ 0 w 189"/>
                <a:gd name="T9" fmla="*/ 98 h 204"/>
                <a:gd name="T10" fmla="*/ 28 w 189"/>
                <a:gd name="T11" fmla="*/ 28 h 204"/>
                <a:gd name="T12" fmla="*/ 95 w 189"/>
                <a:gd name="T13" fmla="*/ 0 h 204"/>
                <a:gd name="T14" fmla="*/ 161 w 189"/>
                <a:gd name="T15" fmla="*/ 28 h 204"/>
                <a:gd name="T16" fmla="*/ 189 w 189"/>
                <a:gd name="T17" fmla="*/ 9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204">
                  <a:moveTo>
                    <a:pt x="189" y="98"/>
                  </a:moveTo>
                  <a:cubicBezTo>
                    <a:pt x="189" y="125"/>
                    <a:pt x="180" y="150"/>
                    <a:pt x="161" y="171"/>
                  </a:cubicBezTo>
                  <a:cubicBezTo>
                    <a:pt x="143" y="193"/>
                    <a:pt x="121" y="204"/>
                    <a:pt x="95" y="204"/>
                  </a:cubicBezTo>
                  <a:cubicBezTo>
                    <a:pt x="69" y="204"/>
                    <a:pt x="47" y="193"/>
                    <a:pt x="28" y="171"/>
                  </a:cubicBezTo>
                  <a:cubicBezTo>
                    <a:pt x="9" y="150"/>
                    <a:pt x="0" y="125"/>
                    <a:pt x="0" y="98"/>
                  </a:cubicBezTo>
                  <a:cubicBezTo>
                    <a:pt x="0" y="71"/>
                    <a:pt x="9" y="48"/>
                    <a:pt x="28" y="28"/>
                  </a:cubicBezTo>
                  <a:cubicBezTo>
                    <a:pt x="46" y="9"/>
                    <a:pt x="68" y="0"/>
                    <a:pt x="95" y="0"/>
                  </a:cubicBezTo>
                  <a:cubicBezTo>
                    <a:pt x="121" y="0"/>
                    <a:pt x="143" y="9"/>
                    <a:pt x="161" y="28"/>
                  </a:cubicBezTo>
                  <a:cubicBezTo>
                    <a:pt x="180" y="48"/>
                    <a:pt x="189" y="71"/>
                    <a:pt x="189" y="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54083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/>
      <p:bldP spid="229" grpId="0"/>
      <p:bldP spid="230" grpId="0"/>
      <p:bldP spid="255" grpId="0"/>
      <p:bldP spid="256" grpId="0"/>
      <p:bldP spid="257" grpId="0"/>
      <p:bldP spid="266" grpId="0"/>
      <p:bldP spid="393" grpId="0"/>
      <p:bldP spid="394" grpId="0"/>
      <p:bldP spid="39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5E40B7-89F0-4147-A51E-6CAD408F1BA5}"/>
              </a:ext>
            </a:extLst>
          </p:cNvPr>
          <p:cNvSpPr/>
          <p:nvPr/>
        </p:nvSpPr>
        <p:spPr>
          <a:xfrm>
            <a:off x="0" y="6446520"/>
            <a:ext cx="12192000" cy="4633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4C25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36900CC7-1435-4511-B114-2E616CC0518E}"/>
              </a:ext>
            </a:extLst>
          </p:cNvPr>
          <p:cNvSpPr txBox="1">
            <a:spLocks/>
          </p:cNvSpPr>
          <p:nvPr/>
        </p:nvSpPr>
        <p:spPr>
          <a:xfrm>
            <a:off x="4552950" y="652534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400" kern="1200">
                <a:solidFill>
                  <a:srgbClr val="34312E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400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400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400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400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>
                <a:ln w="0"/>
                <a:solidFill>
                  <a:srgbClr val="34312E"/>
                </a:solidFill>
                <a:effectLst>
                  <a:outerShdw blurRad="38100" dist="19050" dir="2700000" algn="tl" rotWithShape="0">
                    <a:srgbClr val="34312E">
                      <a:alpha val="40000"/>
                    </a:srgbClr>
                  </a:outerShdw>
                </a:effectLst>
                <a:uLnTx/>
                <a:uFillTx/>
                <a:latin typeface="Bebas Neue"/>
                <a:ea typeface="+mn-ea"/>
                <a:cs typeface="B Zar" pitchFamily="2" charset="-78"/>
              </a:rPr>
              <a:t>واحد توسعه سرمایه انسانی شرکت فناپ تک</a:t>
            </a:r>
            <a:endParaRPr kumimoji="0" lang="en-US" sz="1400" b="0" i="0" u="none" strike="noStrike" kern="1200" cap="none" spc="0" normalizeH="0" baseline="0" noProof="0" dirty="0">
              <a:ln w="0"/>
              <a:solidFill>
                <a:srgbClr val="34312E"/>
              </a:solidFill>
              <a:effectLst>
                <a:outerShdw blurRad="38100" dist="19050" dir="2700000" algn="tl" rotWithShape="0">
                  <a:srgbClr val="34312E">
                    <a:alpha val="40000"/>
                  </a:srgbClr>
                </a:outerShdw>
              </a:effectLst>
              <a:uLnTx/>
              <a:uFillTx/>
              <a:latin typeface="Bebas Neue"/>
              <a:ea typeface="+mn-ea"/>
              <a:cs typeface="B Zar" pitchFamily="2" charset="-78"/>
            </a:endParaRP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90880334-C378-C152-E106-86BBD28B939E}"/>
              </a:ext>
            </a:extLst>
          </p:cNvPr>
          <p:cNvSpPr txBox="1"/>
          <p:nvPr/>
        </p:nvSpPr>
        <p:spPr>
          <a:xfrm>
            <a:off x="10715858" y="1563672"/>
            <a:ext cx="938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B Yekan" panose="00000400000000000000" pitchFamily="2" charset="-78"/>
              </a:rPr>
              <a:t>سال 1400</a:t>
            </a: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B Yekan" panose="00000400000000000000" pitchFamily="2" charset="-78"/>
            </a:endParaRPr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CFB7A5D2-032B-27AD-2C80-001E4677FD16}"/>
              </a:ext>
            </a:extLst>
          </p:cNvPr>
          <p:cNvSpPr/>
          <p:nvPr/>
        </p:nvSpPr>
        <p:spPr>
          <a:xfrm>
            <a:off x="10367680" y="2155883"/>
            <a:ext cx="1309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فروردین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دوره‌ای برگزار نشد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4CE6DDBB-F5B6-65E7-719C-ABB2C485B137}"/>
              </a:ext>
            </a:extLst>
          </p:cNvPr>
          <p:cNvSpPr/>
          <p:nvPr/>
        </p:nvSpPr>
        <p:spPr>
          <a:xfrm>
            <a:off x="10702096" y="3233764"/>
            <a:ext cx="9613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اردیبهشت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3  دوره</a:t>
            </a:r>
          </a:p>
        </p:txBody>
      </p:sp>
      <p:sp>
        <p:nvSpPr>
          <p:cNvPr id="368" name="Rectangle 367">
            <a:extLst>
              <a:ext uri="{FF2B5EF4-FFF2-40B4-BE49-F238E27FC236}">
                <a16:creationId xmlns:a16="http://schemas.microsoft.com/office/drawing/2014/main" id="{4CC5B6E0-0611-9D3A-4815-83AA4B6A4589}"/>
              </a:ext>
            </a:extLst>
          </p:cNvPr>
          <p:cNvSpPr/>
          <p:nvPr/>
        </p:nvSpPr>
        <p:spPr>
          <a:xfrm>
            <a:off x="10563293" y="4357599"/>
            <a:ext cx="1057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خرداد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2 دوره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 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</p:txBody>
      </p:sp>
      <p:grpSp>
        <p:nvGrpSpPr>
          <p:cNvPr id="369" name="Group 368">
            <a:extLst>
              <a:ext uri="{FF2B5EF4-FFF2-40B4-BE49-F238E27FC236}">
                <a16:creationId xmlns:a16="http://schemas.microsoft.com/office/drawing/2014/main" id="{85D93879-AAAF-2CE0-15D7-8716849C443B}"/>
              </a:ext>
            </a:extLst>
          </p:cNvPr>
          <p:cNvGrpSpPr/>
          <p:nvPr/>
        </p:nvGrpSpPr>
        <p:grpSpPr>
          <a:xfrm>
            <a:off x="11428203" y="5250327"/>
            <a:ext cx="259555" cy="174166"/>
            <a:chOff x="6411828" y="1292954"/>
            <a:chExt cx="395288" cy="360363"/>
          </a:xfrm>
          <a:solidFill>
            <a:srgbClr val="FFE699"/>
          </a:solidFill>
        </p:grpSpPr>
        <p:sp>
          <p:nvSpPr>
            <p:cNvPr id="370" name="Freeform 44">
              <a:extLst>
                <a:ext uri="{FF2B5EF4-FFF2-40B4-BE49-F238E27FC236}">
                  <a16:creationId xmlns:a16="http://schemas.microsoft.com/office/drawing/2014/main" id="{F293D74C-6471-BDDF-B8EC-CB8582679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828" y="1497742"/>
              <a:ext cx="395288" cy="155575"/>
            </a:xfrm>
            <a:custGeom>
              <a:avLst/>
              <a:gdLst>
                <a:gd name="T0" fmla="*/ 67 w 105"/>
                <a:gd name="T1" fmla="*/ 0 h 41"/>
                <a:gd name="T2" fmla="*/ 53 w 105"/>
                <a:gd name="T3" fmla="*/ 25 h 41"/>
                <a:gd name="T4" fmla="*/ 38 w 105"/>
                <a:gd name="T5" fmla="*/ 0 h 41"/>
                <a:gd name="T6" fmla="*/ 0 w 105"/>
                <a:gd name="T7" fmla="*/ 22 h 41"/>
                <a:gd name="T8" fmla="*/ 49 w 105"/>
                <a:gd name="T9" fmla="*/ 41 h 41"/>
                <a:gd name="T10" fmla="*/ 56 w 105"/>
                <a:gd name="T11" fmla="*/ 41 h 41"/>
                <a:gd name="T12" fmla="*/ 105 w 105"/>
                <a:gd name="T13" fmla="*/ 22 h 41"/>
                <a:gd name="T14" fmla="*/ 67 w 105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41">
                  <a:moveTo>
                    <a:pt x="67" y="0"/>
                  </a:moveTo>
                  <a:cubicBezTo>
                    <a:pt x="53" y="25"/>
                    <a:pt x="53" y="25"/>
                    <a:pt x="53" y="25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5" y="2"/>
                    <a:pt x="3" y="7"/>
                    <a:pt x="0" y="22"/>
                  </a:cubicBezTo>
                  <a:cubicBezTo>
                    <a:pt x="0" y="22"/>
                    <a:pt x="4" y="41"/>
                    <a:pt x="49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101" y="41"/>
                    <a:pt x="105" y="22"/>
                    <a:pt x="105" y="22"/>
                  </a:cubicBezTo>
                  <a:cubicBezTo>
                    <a:pt x="102" y="7"/>
                    <a:pt x="80" y="2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1" name="Freeform 45">
              <a:extLst>
                <a:ext uri="{FF2B5EF4-FFF2-40B4-BE49-F238E27FC236}">
                  <a16:creationId xmlns:a16="http://schemas.microsoft.com/office/drawing/2014/main" id="{A04F7D68-0093-7741-F805-C6AB0184F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7578" y="1338992"/>
              <a:ext cx="22225" cy="106363"/>
            </a:xfrm>
            <a:custGeom>
              <a:avLst/>
              <a:gdLst>
                <a:gd name="T0" fmla="*/ 14 w 14"/>
                <a:gd name="T1" fmla="*/ 14 h 67"/>
                <a:gd name="T2" fmla="*/ 5 w 14"/>
                <a:gd name="T3" fmla="*/ 0 h 67"/>
                <a:gd name="T4" fmla="*/ 5 w 14"/>
                <a:gd name="T5" fmla="*/ 50 h 67"/>
                <a:gd name="T6" fmla="*/ 0 w 14"/>
                <a:gd name="T7" fmla="*/ 53 h 67"/>
                <a:gd name="T8" fmla="*/ 0 w 14"/>
                <a:gd name="T9" fmla="*/ 67 h 67"/>
                <a:gd name="T10" fmla="*/ 14 w 14"/>
                <a:gd name="T11" fmla="*/ 55 h 67"/>
                <a:gd name="T12" fmla="*/ 14 w 14"/>
                <a:gd name="T13" fmla="*/ 1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7">
                  <a:moveTo>
                    <a:pt x="14" y="14"/>
                  </a:moveTo>
                  <a:lnTo>
                    <a:pt x="5" y="0"/>
                  </a:lnTo>
                  <a:lnTo>
                    <a:pt x="5" y="50"/>
                  </a:lnTo>
                  <a:lnTo>
                    <a:pt x="0" y="53"/>
                  </a:lnTo>
                  <a:lnTo>
                    <a:pt x="0" y="67"/>
                  </a:lnTo>
                  <a:lnTo>
                    <a:pt x="14" y="55"/>
                  </a:lnTo>
                  <a:lnTo>
                    <a:pt x="1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2" name="Freeform 46">
              <a:extLst>
                <a:ext uri="{FF2B5EF4-FFF2-40B4-BE49-F238E27FC236}">
                  <a16:creationId xmlns:a16="http://schemas.microsoft.com/office/drawing/2014/main" id="{54D199A0-F4AE-F998-0610-B2655DC3A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303" y="1292954"/>
              <a:ext cx="160338" cy="204788"/>
            </a:xfrm>
            <a:custGeom>
              <a:avLst/>
              <a:gdLst>
                <a:gd name="T0" fmla="*/ 22 w 43"/>
                <a:gd name="T1" fmla="*/ 54 h 54"/>
                <a:gd name="T2" fmla="*/ 40 w 43"/>
                <a:gd name="T3" fmla="*/ 41 h 54"/>
                <a:gd name="T4" fmla="*/ 32 w 43"/>
                <a:gd name="T5" fmla="*/ 43 h 54"/>
                <a:gd name="T6" fmla="*/ 25 w 43"/>
                <a:gd name="T7" fmla="*/ 48 h 54"/>
                <a:gd name="T8" fmla="*/ 18 w 43"/>
                <a:gd name="T9" fmla="*/ 41 h 54"/>
                <a:gd name="T10" fmla="*/ 25 w 43"/>
                <a:gd name="T11" fmla="*/ 33 h 54"/>
                <a:gd name="T12" fmla="*/ 32 w 43"/>
                <a:gd name="T13" fmla="*/ 39 h 54"/>
                <a:gd name="T14" fmla="*/ 41 w 43"/>
                <a:gd name="T15" fmla="*/ 36 h 54"/>
                <a:gd name="T16" fmla="*/ 43 w 43"/>
                <a:gd name="T17" fmla="*/ 27 h 54"/>
                <a:gd name="T18" fmla="*/ 22 w 43"/>
                <a:gd name="T19" fmla="*/ 0 h 54"/>
                <a:gd name="T20" fmla="*/ 0 w 43"/>
                <a:gd name="T21" fmla="*/ 27 h 54"/>
                <a:gd name="T22" fmla="*/ 22 w 43"/>
                <a:gd name="T2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54">
                  <a:moveTo>
                    <a:pt x="22" y="54"/>
                  </a:moveTo>
                  <a:cubicBezTo>
                    <a:pt x="28" y="54"/>
                    <a:pt x="35" y="49"/>
                    <a:pt x="40" y="41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1" y="46"/>
                    <a:pt x="28" y="48"/>
                    <a:pt x="25" y="48"/>
                  </a:cubicBezTo>
                  <a:cubicBezTo>
                    <a:pt x="21" y="48"/>
                    <a:pt x="18" y="45"/>
                    <a:pt x="18" y="41"/>
                  </a:cubicBezTo>
                  <a:cubicBezTo>
                    <a:pt x="18" y="37"/>
                    <a:pt x="21" y="33"/>
                    <a:pt x="25" y="33"/>
                  </a:cubicBezTo>
                  <a:cubicBezTo>
                    <a:pt x="29" y="33"/>
                    <a:pt x="32" y="36"/>
                    <a:pt x="32" y="39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2" y="33"/>
                    <a:pt x="43" y="30"/>
                    <a:pt x="43" y="27"/>
                  </a:cubicBezTo>
                  <a:cubicBezTo>
                    <a:pt x="43" y="12"/>
                    <a:pt x="37" y="0"/>
                    <a:pt x="22" y="0"/>
                  </a:cubicBezTo>
                  <a:cubicBezTo>
                    <a:pt x="6" y="0"/>
                    <a:pt x="0" y="12"/>
                    <a:pt x="0" y="27"/>
                  </a:cubicBezTo>
                  <a:cubicBezTo>
                    <a:pt x="0" y="42"/>
                    <a:pt x="12" y="54"/>
                    <a:pt x="2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73" name="TextBox 372">
            <a:extLst>
              <a:ext uri="{FF2B5EF4-FFF2-40B4-BE49-F238E27FC236}">
                <a16:creationId xmlns:a16="http://schemas.microsoft.com/office/drawing/2014/main" id="{968A7E56-628B-56D5-0F18-6639B351FB98}"/>
              </a:ext>
            </a:extLst>
          </p:cNvPr>
          <p:cNvSpPr txBox="1"/>
          <p:nvPr/>
        </p:nvSpPr>
        <p:spPr>
          <a:xfrm>
            <a:off x="9322159" y="5204020"/>
            <a:ext cx="20008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srgbClr val="FFE699"/>
                </a:solidFill>
                <a:effectLst/>
                <a:uLnTx/>
                <a:uFillTx/>
                <a:latin typeface="Calibri Light" panose="020F0302020204030204"/>
                <a:ea typeface="+mn-ea"/>
                <a:cs typeface="B Yekan" panose="00000400000000000000" pitchFamily="2" charset="-78"/>
              </a:rPr>
              <a:t>تعداد دوره برگزار شده (1400)</a:t>
            </a:r>
            <a:endParaRPr kumimoji="0" lang="id-ID" sz="1200" b="1" i="0" u="none" strike="noStrike" kern="1200" cap="none" spc="0" normalizeH="0" baseline="0" noProof="0" dirty="0">
              <a:ln>
                <a:noFill/>
              </a:ln>
              <a:solidFill>
                <a:srgbClr val="FFE699"/>
              </a:solidFill>
              <a:effectLst/>
              <a:uLnTx/>
              <a:uFillTx/>
              <a:latin typeface="Calibri Light" panose="020F0302020204030204"/>
              <a:ea typeface="+mn-ea"/>
              <a:cs typeface="B Yekan" panose="00000400000000000000" pitchFamily="2" charset="-78"/>
            </a:endParaRPr>
          </a:p>
        </p:txBody>
      </p: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226C012B-4093-9E08-D2A0-D89C685EB41B}"/>
              </a:ext>
            </a:extLst>
          </p:cNvPr>
          <p:cNvGrpSpPr/>
          <p:nvPr/>
        </p:nvGrpSpPr>
        <p:grpSpPr>
          <a:xfrm>
            <a:off x="10234801" y="2960784"/>
            <a:ext cx="599777" cy="588460"/>
            <a:chOff x="6411828" y="1292954"/>
            <a:chExt cx="395288" cy="360363"/>
          </a:xfrm>
          <a:solidFill>
            <a:srgbClr val="FFE699"/>
          </a:solidFill>
        </p:grpSpPr>
        <p:sp>
          <p:nvSpPr>
            <p:cNvPr id="375" name="Freeform 44">
              <a:extLst>
                <a:ext uri="{FF2B5EF4-FFF2-40B4-BE49-F238E27FC236}">
                  <a16:creationId xmlns:a16="http://schemas.microsoft.com/office/drawing/2014/main" id="{F0041061-3FA2-B6CA-108B-204955873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828" y="1497742"/>
              <a:ext cx="395288" cy="155575"/>
            </a:xfrm>
            <a:custGeom>
              <a:avLst/>
              <a:gdLst>
                <a:gd name="T0" fmla="*/ 67 w 105"/>
                <a:gd name="T1" fmla="*/ 0 h 41"/>
                <a:gd name="T2" fmla="*/ 53 w 105"/>
                <a:gd name="T3" fmla="*/ 25 h 41"/>
                <a:gd name="T4" fmla="*/ 38 w 105"/>
                <a:gd name="T5" fmla="*/ 0 h 41"/>
                <a:gd name="T6" fmla="*/ 0 w 105"/>
                <a:gd name="T7" fmla="*/ 22 h 41"/>
                <a:gd name="T8" fmla="*/ 49 w 105"/>
                <a:gd name="T9" fmla="*/ 41 h 41"/>
                <a:gd name="T10" fmla="*/ 56 w 105"/>
                <a:gd name="T11" fmla="*/ 41 h 41"/>
                <a:gd name="T12" fmla="*/ 105 w 105"/>
                <a:gd name="T13" fmla="*/ 22 h 41"/>
                <a:gd name="T14" fmla="*/ 67 w 105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41">
                  <a:moveTo>
                    <a:pt x="67" y="0"/>
                  </a:moveTo>
                  <a:cubicBezTo>
                    <a:pt x="53" y="25"/>
                    <a:pt x="53" y="25"/>
                    <a:pt x="53" y="25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5" y="2"/>
                    <a:pt x="3" y="7"/>
                    <a:pt x="0" y="22"/>
                  </a:cubicBezTo>
                  <a:cubicBezTo>
                    <a:pt x="0" y="22"/>
                    <a:pt x="4" y="41"/>
                    <a:pt x="49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101" y="41"/>
                    <a:pt x="105" y="22"/>
                    <a:pt x="105" y="22"/>
                  </a:cubicBezTo>
                  <a:cubicBezTo>
                    <a:pt x="102" y="7"/>
                    <a:pt x="80" y="2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" name="Freeform 45">
              <a:extLst>
                <a:ext uri="{FF2B5EF4-FFF2-40B4-BE49-F238E27FC236}">
                  <a16:creationId xmlns:a16="http://schemas.microsoft.com/office/drawing/2014/main" id="{0F8D2826-7D64-89D1-B0B7-00760F02D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7578" y="1338992"/>
              <a:ext cx="22225" cy="106363"/>
            </a:xfrm>
            <a:custGeom>
              <a:avLst/>
              <a:gdLst>
                <a:gd name="T0" fmla="*/ 14 w 14"/>
                <a:gd name="T1" fmla="*/ 14 h 67"/>
                <a:gd name="T2" fmla="*/ 5 w 14"/>
                <a:gd name="T3" fmla="*/ 0 h 67"/>
                <a:gd name="T4" fmla="*/ 5 w 14"/>
                <a:gd name="T5" fmla="*/ 50 h 67"/>
                <a:gd name="T6" fmla="*/ 0 w 14"/>
                <a:gd name="T7" fmla="*/ 53 h 67"/>
                <a:gd name="T8" fmla="*/ 0 w 14"/>
                <a:gd name="T9" fmla="*/ 67 h 67"/>
                <a:gd name="T10" fmla="*/ 14 w 14"/>
                <a:gd name="T11" fmla="*/ 55 h 67"/>
                <a:gd name="T12" fmla="*/ 14 w 14"/>
                <a:gd name="T13" fmla="*/ 1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7">
                  <a:moveTo>
                    <a:pt x="14" y="14"/>
                  </a:moveTo>
                  <a:lnTo>
                    <a:pt x="5" y="0"/>
                  </a:lnTo>
                  <a:lnTo>
                    <a:pt x="5" y="50"/>
                  </a:lnTo>
                  <a:lnTo>
                    <a:pt x="0" y="53"/>
                  </a:lnTo>
                  <a:lnTo>
                    <a:pt x="0" y="67"/>
                  </a:lnTo>
                  <a:lnTo>
                    <a:pt x="14" y="55"/>
                  </a:lnTo>
                  <a:lnTo>
                    <a:pt x="1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7" name="Freeform 46">
              <a:extLst>
                <a:ext uri="{FF2B5EF4-FFF2-40B4-BE49-F238E27FC236}">
                  <a16:creationId xmlns:a16="http://schemas.microsoft.com/office/drawing/2014/main" id="{5DE0B2E5-7141-2A8B-BD21-7B86D168A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303" y="1292954"/>
              <a:ext cx="160338" cy="204788"/>
            </a:xfrm>
            <a:custGeom>
              <a:avLst/>
              <a:gdLst>
                <a:gd name="T0" fmla="*/ 22 w 43"/>
                <a:gd name="T1" fmla="*/ 54 h 54"/>
                <a:gd name="T2" fmla="*/ 40 w 43"/>
                <a:gd name="T3" fmla="*/ 41 h 54"/>
                <a:gd name="T4" fmla="*/ 32 w 43"/>
                <a:gd name="T5" fmla="*/ 43 h 54"/>
                <a:gd name="T6" fmla="*/ 25 w 43"/>
                <a:gd name="T7" fmla="*/ 48 h 54"/>
                <a:gd name="T8" fmla="*/ 18 w 43"/>
                <a:gd name="T9" fmla="*/ 41 h 54"/>
                <a:gd name="T10" fmla="*/ 25 w 43"/>
                <a:gd name="T11" fmla="*/ 33 h 54"/>
                <a:gd name="T12" fmla="*/ 32 w 43"/>
                <a:gd name="T13" fmla="*/ 39 h 54"/>
                <a:gd name="T14" fmla="*/ 41 w 43"/>
                <a:gd name="T15" fmla="*/ 36 h 54"/>
                <a:gd name="T16" fmla="*/ 43 w 43"/>
                <a:gd name="T17" fmla="*/ 27 h 54"/>
                <a:gd name="T18" fmla="*/ 22 w 43"/>
                <a:gd name="T19" fmla="*/ 0 h 54"/>
                <a:gd name="T20" fmla="*/ 0 w 43"/>
                <a:gd name="T21" fmla="*/ 27 h 54"/>
                <a:gd name="T22" fmla="*/ 22 w 43"/>
                <a:gd name="T2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54">
                  <a:moveTo>
                    <a:pt x="22" y="54"/>
                  </a:moveTo>
                  <a:cubicBezTo>
                    <a:pt x="28" y="54"/>
                    <a:pt x="35" y="49"/>
                    <a:pt x="40" y="41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1" y="46"/>
                    <a:pt x="28" y="48"/>
                    <a:pt x="25" y="48"/>
                  </a:cubicBezTo>
                  <a:cubicBezTo>
                    <a:pt x="21" y="48"/>
                    <a:pt x="18" y="45"/>
                    <a:pt x="18" y="41"/>
                  </a:cubicBezTo>
                  <a:cubicBezTo>
                    <a:pt x="18" y="37"/>
                    <a:pt x="21" y="33"/>
                    <a:pt x="25" y="33"/>
                  </a:cubicBezTo>
                  <a:cubicBezTo>
                    <a:pt x="29" y="33"/>
                    <a:pt x="32" y="36"/>
                    <a:pt x="32" y="39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2" y="33"/>
                    <a:pt x="43" y="30"/>
                    <a:pt x="43" y="27"/>
                  </a:cubicBezTo>
                  <a:cubicBezTo>
                    <a:pt x="43" y="12"/>
                    <a:pt x="37" y="0"/>
                    <a:pt x="22" y="0"/>
                  </a:cubicBezTo>
                  <a:cubicBezTo>
                    <a:pt x="6" y="0"/>
                    <a:pt x="0" y="12"/>
                    <a:pt x="0" y="27"/>
                  </a:cubicBezTo>
                  <a:cubicBezTo>
                    <a:pt x="0" y="42"/>
                    <a:pt x="12" y="54"/>
                    <a:pt x="2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8" name="Group 377">
            <a:extLst>
              <a:ext uri="{FF2B5EF4-FFF2-40B4-BE49-F238E27FC236}">
                <a16:creationId xmlns:a16="http://schemas.microsoft.com/office/drawing/2014/main" id="{226C012B-4093-9E08-D2A0-D89C685EB41B}"/>
              </a:ext>
            </a:extLst>
          </p:cNvPr>
          <p:cNvGrpSpPr/>
          <p:nvPr/>
        </p:nvGrpSpPr>
        <p:grpSpPr>
          <a:xfrm>
            <a:off x="9553044" y="2960784"/>
            <a:ext cx="599777" cy="588460"/>
            <a:chOff x="6411828" y="1292954"/>
            <a:chExt cx="395288" cy="360363"/>
          </a:xfrm>
          <a:solidFill>
            <a:srgbClr val="FFE699"/>
          </a:solidFill>
        </p:grpSpPr>
        <p:sp>
          <p:nvSpPr>
            <p:cNvPr id="379" name="Freeform 44">
              <a:extLst>
                <a:ext uri="{FF2B5EF4-FFF2-40B4-BE49-F238E27FC236}">
                  <a16:creationId xmlns:a16="http://schemas.microsoft.com/office/drawing/2014/main" id="{F0041061-3FA2-B6CA-108B-204955873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828" y="1497742"/>
              <a:ext cx="395288" cy="155575"/>
            </a:xfrm>
            <a:custGeom>
              <a:avLst/>
              <a:gdLst>
                <a:gd name="T0" fmla="*/ 67 w 105"/>
                <a:gd name="T1" fmla="*/ 0 h 41"/>
                <a:gd name="T2" fmla="*/ 53 w 105"/>
                <a:gd name="T3" fmla="*/ 25 h 41"/>
                <a:gd name="T4" fmla="*/ 38 w 105"/>
                <a:gd name="T5" fmla="*/ 0 h 41"/>
                <a:gd name="T6" fmla="*/ 0 w 105"/>
                <a:gd name="T7" fmla="*/ 22 h 41"/>
                <a:gd name="T8" fmla="*/ 49 w 105"/>
                <a:gd name="T9" fmla="*/ 41 h 41"/>
                <a:gd name="T10" fmla="*/ 56 w 105"/>
                <a:gd name="T11" fmla="*/ 41 h 41"/>
                <a:gd name="T12" fmla="*/ 105 w 105"/>
                <a:gd name="T13" fmla="*/ 22 h 41"/>
                <a:gd name="T14" fmla="*/ 67 w 105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41">
                  <a:moveTo>
                    <a:pt x="67" y="0"/>
                  </a:moveTo>
                  <a:cubicBezTo>
                    <a:pt x="53" y="25"/>
                    <a:pt x="53" y="25"/>
                    <a:pt x="53" y="25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5" y="2"/>
                    <a:pt x="3" y="7"/>
                    <a:pt x="0" y="22"/>
                  </a:cubicBezTo>
                  <a:cubicBezTo>
                    <a:pt x="0" y="22"/>
                    <a:pt x="4" y="41"/>
                    <a:pt x="49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101" y="41"/>
                    <a:pt x="105" y="22"/>
                    <a:pt x="105" y="22"/>
                  </a:cubicBezTo>
                  <a:cubicBezTo>
                    <a:pt x="102" y="7"/>
                    <a:pt x="80" y="2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0" name="Freeform 45">
              <a:extLst>
                <a:ext uri="{FF2B5EF4-FFF2-40B4-BE49-F238E27FC236}">
                  <a16:creationId xmlns:a16="http://schemas.microsoft.com/office/drawing/2014/main" id="{0F8D2826-7D64-89D1-B0B7-00760F02D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7578" y="1338992"/>
              <a:ext cx="22225" cy="106363"/>
            </a:xfrm>
            <a:custGeom>
              <a:avLst/>
              <a:gdLst>
                <a:gd name="T0" fmla="*/ 14 w 14"/>
                <a:gd name="T1" fmla="*/ 14 h 67"/>
                <a:gd name="T2" fmla="*/ 5 w 14"/>
                <a:gd name="T3" fmla="*/ 0 h 67"/>
                <a:gd name="T4" fmla="*/ 5 w 14"/>
                <a:gd name="T5" fmla="*/ 50 h 67"/>
                <a:gd name="T6" fmla="*/ 0 w 14"/>
                <a:gd name="T7" fmla="*/ 53 h 67"/>
                <a:gd name="T8" fmla="*/ 0 w 14"/>
                <a:gd name="T9" fmla="*/ 67 h 67"/>
                <a:gd name="T10" fmla="*/ 14 w 14"/>
                <a:gd name="T11" fmla="*/ 55 h 67"/>
                <a:gd name="T12" fmla="*/ 14 w 14"/>
                <a:gd name="T13" fmla="*/ 1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7">
                  <a:moveTo>
                    <a:pt x="14" y="14"/>
                  </a:moveTo>
                  <a:lnTo>
                    <a:pt x="5" y="0"/>
                  </a:lnTo>
                  <a:lnTo>
                    <a:pt x="5" y="50"/>
                  </a:lnTo>
                  <a:lnTo>
                    <a:pt x="0" y="53"/>
                  </a:lnTo>
                  <a:lnTo>
                    <a:pt x="0" y="67"/>
                  </a:lnTo>
                  <a:lnTo>
                    <a:pt x="14" y="55"/>
                  </a:lnTo>
                  <a:lnTo>
                    <a:pt x="1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1" name="Freeform 46">
              <a:extLst>
                <a:ext uri="{FF2B5EF4-FFF2-40B4-BE49-F238E27FC236}">
                  <a16:creationId xmlns:a16="http://schemas.microsoft.com/office/drawing/2014/main" id="{5DE0B2E5-7141-2A8B-BD21-7B86D168A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303" y="1292954"/>
              <a:ext cx="160338" cy="204788"/>
            </a:xfrm>
            <a:custGeom>
              <a:avLst/>
              <a:gdLst>
                <a:gd name="T0" fmla="*/ 22 w 43"/>
                <a:gd name="T1" fmla="*/ 54 h 54"/>
                <a:gd name="T2" fmla="*/ 40 w 43"/>
                <a:gd name="T3" fmla="*/ 41 h 54"/>
                <a:gd name="T4" fmla="*/ 32 w 43"/>
                <a:gd name="T5" fmla="*/ 43 h 54"/>
                <a:gd name="T6" fmla="*/ 25 w 43"/>
                <a:gd name="T7" fmla="*/ 48 h 54"/>
                <a:gd name="T8" fmla="*/ 18 w 43"/>
                <a:gd name="T9" fmla="*/ 41 h 54"/>
                <a:gd name="T10" fmla="*/ 25 w 43"/>
                <a:gd name="T11" fmla="*/ 33 h 54"/>
                <a:gd name="T12" fmla="*/ 32 w 43"/>
                <a:gd name="T13" fmla="*/ 39 h 54"/>
                <a:gd name="T14" fmla="*/ 41 w 43"/>
                <a:gd name="T15" fmla="*/ 36 h 54"/>
                <a:gd name="T16" fmla="*/ 43 w 43"/>
                <a:gd name="T17" fmla="*/ 27 h 54"/>
                <a:gd name="T18" fmla="*/ 22 w 43"/>
                <a:gd name="T19" fmla="*/ 0 h 54"/>
                <a:gd name="T20" fmla="*/ 0 w 43"/>
                <a:gd name="T21" fmla="*/ 27 h 54"/>
                <a:gd name="T22" fmla="*/ 22 w 43"/>
                <a:gd name="T2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54">
                  <a:moveTo>
                    <a:pt x="22" y="54"/>
                  </a:moveTo>
                  <a:cubicBezTo>
                    <a:pt x="28" y="54"/>
                    <a:pt x="35" y="49"/>
                    <a:pt x="40" y="41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1" y="46"/>
                    <a:pt x="28" y="48"/>
                    <a:pt x="25" y="48"/>
                  </a:cubicBezTo>
                  <a:cubicBezTo>
                    <a:pt x="21" y="48"/>
                    <a:pt x="18" y="45"/>
                    <a:pt x="18" y="41"/>
                  </a:cubicBezTo>
                  <a:cubicBezTo>
                    <a:pt x="18" y="37"/>
                    <a:pt x="21" y="33"/>
                    <a:pt x="25" y="33"/>
                  </a:cubicBezTo>
                  <a:cubicBezTo>
                    <a:pt x="29" y="33"/>
                    <a:pt x="32" y="36"/>
                    <a:pt x="32" y="39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2" y="33"/>
                    <a:pt x="43" y="30"/>
                    <a:pt x="43" y="27"/>
                  </a:cubicBezTo>
                  <a:cubicBezTo>
                    <a:pt x="43" y="12"/>
                    <a:pt x="37" y="0"/>
                    <a:pt x="22" y="0"/>
                  </a:cubicBezTo>
                  <a:cubicBezTo>
                    <a:pt x="6" y="0"/>
                    <a:pt x="0" y="12"/>
                    <a:pt x="0" y="27"/>
                  </a:cubicBezTo>
                  <a:cubicBezTo>
                    <a:pt x="0" y="42"/>
                    <a:pt x="12" y="54"/>
                    <a:pt x="2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382" name="Straight Arrow Connector 381">
            <a:extLst>
              <a:ext uri="{FF2B5EF4-FFF2-40B4-BE49-F238E27FC236}">
                <a16:creationId xmlns:a16="http://schemas.microsoft.com/office/drawing/2014/main" id="{0E3AFFC5-2280-2201-8662-A058C6BD59A8}"/>
              </a:ext>
            </a:extLst>
          </p:cNvPr>
          <p:cNvCxnSpPr>
            <a:cxnSpLocks/>
          </p:cNvCxnSpPr>
          <p:nvPr/>
        </p:nvCxnSpPr>
        <p:spPr>
          <a:xfrm>
            <a:off x="717902" y="2721182"/>
            <a:ext cx="10262087" cy="0"/>
          </a:xfrm>
          <a:prstGeom prst="straightConnector1">
            <a:avLst/>
          </a:prstGeom>
          <a:ln w="15875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226C012B-4093-9E08-D2A0-D89C685EB41B}"/>
              </a:ext>
            </a:extLst>
          </p:cNvPr>
          <p:cNvGrpSpPr/>
          <p:nvPr/>
        </p:nvGrpSpPr>
        <p:grpSpPr>
          <a:xfrm>
            <a:off x="8874667" y="2960784"/>
            <a:ext cx="599777" cy="588460"/>
            <a:chOff x="6411828" y="1292954"/>
            <a:chExt cx="395288" cy="360363"/>
          </a:xfrm>
          <a:solidFill>
            <a:srgbClr val="FFE699"/>
          </a:solidFill>
        </p:grpSpPr>
        <p:sp>
          <p:nvSpPr>
            <p:cNvPr id="384" name="Freeform 44">
              <a:extLst>
                <a:ext uri="{FF2B5EF4-FFF2-40B4-BE49-F238E27FC236}">
                  <a16:creationId xmlns:a16="http://schemas.microsoft.com/office/drawing/2014/main" id="{F0041061-3FA2-B6CA-108B-204955873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828" y="1497742"/>
              <a:ext cx="395288" cy="155575"/>
            </a:xfrm>
            <a:custGeom>
              <a:avLst/>
              <a:gdLst>
                <a:gd name="T0" fmla="*/ 67 w 105"/>
                <a:gd name="T1" fmla="*/ 0 h 41"/>
                <a:gd name="T2" fmla="*/ 53 w 105"/>
                <a:gd name="T3" fmla="*/ 25 h 41"/>
                <a:gd name="T4" fmla="*/ 38 w 105"/>
                <a:gd name="T5" fmla="*/ 0 h 41"/>
                <a:gd name="T6" fmla="*/ 0 w 105"/>
                <a:gd name="T7" fmla="*/ 22 h 41"/>
                <a:gd name="T8" fmla="*/ 49 w 105"/>
                <a:gd name="T9" fmla="*/ 41 h 41"/>
                <a:gd name="T10" fmla="*/ 56 w 105"/>
                <a:gd name="T11" fmla="*/ 41 h 41"/>
                <a:gd name="T12" fmla="*/ 105 w 105"/>
                <a:gd name="T13" fmla="*/ 22 h 41"/>
                <a:gd name="T14" fmla="*/ 67 w 105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41">
                  <a:moveTo>
                    <a:pt x="67" y="0"/>
                  </a:moveTo>
                  <a:cubicBezTo>
                    <a:pt x="53" y="25"/>
                    <a:pt x="53" y="25"/>
                    <a:pt x="53" y="25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5" y="2"/>
                    <a:pt x="3" y="7"/>
                    <a:pt x="0" y="22"/>
                  </a:cubicBezTo>
                  <a:cubicBezTo>
                    <a:pt x="0" y="22"/>
                    <a:pt x="4" y="41"/>
                    <a:pt x="49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101" y="41"/>
                    <a:pt x="105" y="22"/>
                    <a:pt x="105" y="22"/>
                  </a:cubicBezTo>
                  <a:cubicBezTo>
                    <a:pt x="102" y="7"/>
                    <a:pt x="80" y="2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5" name="Freeform 45">
              <a:extLst>
                <a:ext uri="{FF2B5EF4-FFF2-40B4-BE49-F238E27FC236}">
                  <a16:creationId xmlns:a16="http://schemas.microsoft.com/office/drawing/2014/main" id="{0F8D2826-7D64-89D1-B0B7-00760F02D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7578" y="1338992"/>
              <a:ext cx="22225" cy="106363"/>
            </a:xfrm>
            <a:custGeom>
              <a:avLst/>
              <a:gdLst>
                <a:gd name="T0" fmla="*/ 14 w 14"/>
                <a:gd name="T1" fmla="*/ 14 h 67"/>
                <a:gd name="T2" fmla="*/ 5 w 14"/>
                <a:gd name="T3" fmla="*/ 0 h 67"/>
                <a:gd name="T4" fmla="*/ 5 w 14"/>
                <a:gd name="T5" fmla="*/ 50 h 67"/>
                <a:gd name="T6" fmla="*/ 0 w 14"/>
                <a:gd name="T7" fmla="*/ 53 h 67"/>
                <a:gd name="T8" fmla="*/ 0 w 14"/>
                <a:gd name="T9" fmla="*/ 67 h 67"/>
                <a:gd name="T10" fmla="*/ 14 w 14"/>
                <a:gd name="T11" fmla="*/ 55 h 67"/>
                <a:gd name="T12" fmla="*/ 14 w 14"/>
                <a:gd name="T13" fmla="*/ 1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7">
                  <a:moveTo>
                    <a:pt x="14" y="14"/>
                  </a:moveTo>
                  <a:lnTo>
                    <a:pt x="5" y="0"/>
                  </a:lnTo>
                  <a:lnTo>
                    <a:pt x="5" y="50"/>
                  </a:lnTo>
                  <a:lnTo>
                    <a:pt x="0" y="53"/>
                  </a:lnTo>
                  <a:lnTo>
                    <a:pt x="0" y="67"/>
                  </a:lnTo>
                  <a:lnTo>
                    <a:pt x="14" y="55"/>
                  </a:lnTo>
                  <a:lnTo>
                    <a:pt x="1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6" name="Freeform 46">
              <a:extLst>
                <a:ext uri="{FF2B5EF4-FFF2-40B4-BE49-F238E27FC236}">
                  <a16:creationId xmlns:a16="http://schemas.microsoft.com/office/drawing/2014/main" id="{5DE0B2E5-7141-2A8B-BD21-7B86D168A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303" y="1292954"/>
              <a:ext cx="160338" cy="204788"/>
            </a:xfrm>
            <a:custGeom>
              <a:avLst/>
              <a:gdLst>
                <a:gd name="T0" fmla="*/ 22 w 43"/>
                <a:gd name="T1" fmla="*/ 54 h 54"/>
                <a:gd name="T2" fmla="*/ 40 w 43"/>
                <a:gd name="T3" fmla="*/ 41 h 54"/>
                <a:gd name="T4" fmla="*/ 32 w 43"/>
                <a:gd name="T5" fmla="*/ 43 h 54"/>
                <a:gd name="T6" fmla="*/ 25 w 43"/>
                <a:gd name="T7" fmla="*/ 48 h 54"/>
                <a:gd name="T8" fmla="*/ 18 w 43"/>
                <a:gd name="T9" fmla="*/ 41 h 54"/>
                <a:gd name="T10" fmla="*/ 25 w 43"/>
                <a:gd name="T11" fmla="*/ 33 h 54"/>
                <a:gd name="T12" fmla="*/ 32 w 43"/>
                <a:gd name="T13" fmla="*/ 39 h 54"/>
                <a:gd name="T14" fmla="*/ 41 w 43"/>
                <a:gd name="T15" fmla="*/ 36 h 54"/>
                <a:gd name="T16" fmla="*/ 43 w 43"/>
                <a:gd name="T17" fmla="*/ 27 h 54"/>
                <a:gd name="T18" fmla="*/ 22 w 43"/>
                <a:gd name="T19" fmla="*/ 0 h 54"/>
                <a:gd name="T20" fmla="*/ 0 w 43"/>
                <a:gd name="T21" fmla="*/ 27 h 54"/>
                <a:gd name="T22" fmla="*/ 22 w 43"/>
                <a:gd name="T2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54">
                  <a:moveTo>
                    <a:pt x="22" y="54"/>
                  </a:moveTo>
                  <a:cubicBezTo>
                    <a:pt x="28" y="54"/>
                    <a:pt x="35" y="49"/>
                    <a:pt x="40" y="41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1" y="46"/>
                    <a:pt x="28" y="48"/>
                    <a:pt x="25" y="48"/>
                  </a:cubicBezTo>
                  <a:cubicBezTo>
                    <a:pt x="21" y="48"/>
                    <a:pt x="18" y="45"/>
                    <a:pt x="18" y="41"/>
                  </a:cubicBezTo>
                  <a:cubicBezTo>
                    <a:pt x="18" y="37"/>
                    <a:pt x="21" y="33"/>
                    <a:pt x="25" y="33"/>
                  </a:cubicBezTo>
                  <a:cubicBezTo>
                    <a:pt x="29" y="33"/>
                    <a:pt x="32" y="36"/>
                    <a:pt x="32" y="39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2" y="33"/>
                    <a:pt x="43" y="30"/>
                    <a:pt x="43" y="27"/>
                  </a:cubicBezTo>
                  <a:cubicBezTo>
                    <a:pt x="43" y="12"/>
                    <a:pt x="37" y="0"/>
                    <a:pt x="22" y="0"/>
                  </a:cubicBezTo>
                  <a:cubicBezTo>
                    <a:pt x="6" y="0"/>
                    <a:pt x="0" y="12"/>
                    <a:pt x="0" y="27"/>
                  </a:cubicBezTo>
                  <a:cubicBezTo>
                    <a:pt x="0" y="42"/>
                    <a:pt x="12" y="54"/>
                    <a:pt x="2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387" name="Straight Arrow Connector 386">
            <a:extLst>
              <a:ext uri="{FF2B5EF4-FFF2-40B4-BE49-F238E27FC236}">
                <a16:creationId xmlns:a16="http://schemas.microsoft.com/office/drawing/2014/main" id="{0E3AFFC5-2280-2201-8662-A058C6BD59A8}"/>
              </a:ext>
            </a:extLst>
          </p:cNvPr>
          <p:cNvCxnSpPr>
            <a:cxnSpLocks/>
          </p:cNvCxnSpPr>
          <p:nvPr/>
        </p:nvCxnSpPr>
        <p:spPr>
          <a:xfrm>
            <a:off x="717901" y="3860047"/>
            <a:ext cx="10262087" cy="0"/>
          </a:xfrm>
          <a:prstGeom prst="straightConnector1">
            <a:avLst/>
          </a:prstGeom>
          <a:ln w="15875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226C012B-4093-9E08-D2A0-D89C685EB41B}"/>
              </a:ext>
            </a:extLst>
          </p:cNvPr>
          <p:cNvGrpSpPr/>
          <p:nvPr/>
        </p:nvGrpSpPr>
        <p:grpSpPr>
          <a:xfrm>
            <a:off x="5928717" y="2969063"/>
            <a:ext cx="599777" cy="588460"/>
            <a:chOff x="6411828" y="1292954"/>
            <a:chExt cx="395288" cy="360363"/>
          </a:xfrm>
          <a:solidFill>
            <a:srgbClr val="616161"/>
          </a:solidFill>
        </p:grpSpPr>
        <p:sp>
          <p:nvSpPr>
            <p:cNvPr id="397" name="Freeform 44">
              <a:extLst>
                <a:ext uri="{FF2B5EF4-FFF2-40B4-BE49-F238E27FC236}">
                  <a16:creationId xmlns:a16="http://schemas.microsoft.com/office/drawing/2014/main" id="{F0041061-3FA2-B6CA-108B-204955873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828" y="1497742"/>
              <a:ext cx="395288" cy="155575"/>
            </a:xfrm>
            <a:custGeom>
              <a:avLst/>
              <a:gdLst>
                <a:gd name="T0" fmla="*/ 67 w 105"/>
                <a:gd name="T1" fmla="*/ 0 h 41"/>
                <a:gd name="T2" fmla="*/ 53 w 105"/>
                <a:gd name="T3" fmla="*/ 25 h 41"/>
                <a:gd name="T4" fmla="*/ 38 w 105"/>
                <a:gd name="T5" fmla="*/ 0 h 41"/>
                <a:gd name="T6" fmla="*/ 0 w 105"/>
                <a:gd name="T7" fmla="*/ 22 h 41"/>
                <a:gd name="T8" fmla="*/ 49 w 105"/>
                <a:gd name="T9" fmla="*/ 41 h 41"/>
                <a:gd name="T10" fmla="*/ 56 w 105"/>
                <a:gd name="T11" fmla="*/ 41 h 41"/>
                <a:gd name="T12" fmla="*/ 105 w 105"/>
                <a:gd name="T13" fmla="*/ 22 h 41"/>
                <a:gd name="T14" fmla="*/ 67 w 105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41">
                  <a:moveTo>
                    <a:pt x="67" y="0"/>
                  </a:moveTo>
                  <a:cubicBezTo>
                    <a:pt x="53" y="25"/>
                    <a:pt x="53" y="25"/>
                    <a:pt x="53" y="25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5" y="2"/>
                    <a:pt x="3" y="7"/>
                    <a:pt x="0" y="22"/>
                  </a:cubicBezTo>
                  <a:cubicBezTo>
                    <a:pt x="0" y="22"/>
                    <a:pt x="4" y="41"/>
                    <a:pt x="49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101" y="41"/>
                    <a:pt x="105" y="22"/>
                    <a:pt x="105" y="22"/>
                  </a:cubicBezTo>
                  <a:cubicBezTo>
                    <a:pt x="102" y="7"/>
                    <a:pt x="80" y="2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8" name="Freeform 45">
              <a:extLst>
                <a:ext uri="{FF2B5EF4-FFF2-40B4-BE49-F238E27FC236}">
                  <a16:creationId xmlns:a16="http://schemas.microsoft.com/office/drawing/2014/main" id="{0F8D2826-7D64-89D1-B0B7-00760F02D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7578" y="1338992"/>
              <a:ext cx="22225" cy="106363"/>
            </a:xfrm>
            <a:custGeom>
              <a:avLst/>
              <a:gdLst>
                <a:gd name="T0" fmla="*/ 14 w 14"/>
                <a:gd name="T1" fmla="*/ 14 h 67"/>
                <a:gd name="T2" fmla="*/ 5 w 14"/>
                <a:gd name="T3" fmla="*/ 0 h 67"/>
                <a:gd name="T4" fmla="*/ 5 w 14"/>
                <a:gd name="T5" fmla="*/ 50 h 67"/>
                <a:gd name="T6" fmla="*/ 0 w 14"/>
                <a:gd name="T7" fmla="*/ 53 h 67"/>
                <a:gd name="T8" fmla="*/ 0 w 14"/>
                <a:gd name="T9" fmla="*/ 67 h 67"/>
                <a:gd name="T10" fmla="*/ 14 w 14"/>
                <a:gd name="T11" fmla="*/ 55 h 67"/>
                <a:gd name="T12" fmla="*/ 14 w 14"/>
                <a:gd name="T13" fmla="*/ 1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7">
                  <a:moveTo>
                    <a:pt x="14" y="14"/>
                  </a:moveTo>
                  <a:lnTo>
                    <a:pt x="5" y="0"/>
                  </a:lnTo>
                  <a:lnTo>
                    <a:pt x="5" y="50"/>
                  </a:lnTo>
                  <a:lnTo>
                    <a:pt x="0" y="53"/>
                  </a:lnTo>
                  <a:lnTo>
                    <a:pt x="0" y="67"/>
                  </a:lnTo>
                  <a:lnTo>
                    <a:pt x="14" y="55"/>
                  </a:lnTo>
                  <a:lnTo>
                    <a:pt x="1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9" name="Freeform 46">
              <a:extLst>
                <a:ext uri="{FF2B5EF4-FFF2-40B4-BE49-F238E27FC236}">
                  <a16:creationId xmlns:a16="http://schemas.microsoft.com/office/drawing/2014/main" id="{5DE0B2E5-7141-2A8B-BD21-7B86D168A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303" y="1292954"/>
              <a:ext cx="160338" cy="204788"/>
            </a:xfrm>
            <a:custGeom>
              <a:avLst/>
              <a:gdLst>
                <a:gd name="T0" fmla="*/ 22 w 43"/>
                <a:gd name="T1" fmla="*/ 54 h 54"/>
                <a:gd name="T2" fmla="*/ 40 w 43"/>
                <a:gd name="T3" fmla="*/ 41 h 54"/>
                <a:gd name="T4" fmla="*/ 32 w 43"/>
                <a:gd name="T5" fmla="*/ 43 h 54"/>
                <a:gd name="T6" fmla="*/ 25 w 43"/>
                <a:gd name="T7" fmla="*/ 48 h 54"/>
                <a:gd name="T8" fmla="*/ 18 w 43"/>
                <a:gd name="T9" fmla="*/ 41 h 54"/>
                <a:gd name="T10" fmla="*/ 25 w 43"/>
                <a:gd name="T11" fmla="*/ 33 h 54"/>
                <a:gd name="T12" fmla="*/ 32 w 43"/>
                <a:gd name="T13" fmla="*/ 39 h 54"/>
                <a:gd name="T14" fmla="*/ 41 w 43"/>
                <a:gd name="T15" fmla="*/ 36 h 54"/>
                <a:gd name="T16" fmla="*/ 43 w 43"/>
                <a:gd name="T17" fmla="*/ 27 h 54"/>
                <a:gd name="T18" fmla="*/ 22 w 43"/>
                <a:gd name="T19" fmla="*/ 0 h 54"/>
                <a:gd name="T20" fmla="*/ 0 w 43"/>
                <a:gd name="T21" fmla="*/ 27 h 54"/>
                <a:gd name="T22" fmla="*/ 22 w 43"/>
                <a:gd name="T2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54">
                  <a:moveTo>
                    <a:pt x="22" y="54"/>
                  </a:moveTo>
                  <a:cubicBezTo>
                    <a:pt x="28" y="54"/>
                    <a:pt x="35" y="49"/>
                    <a:pt x="40" y="41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1" y="46"/>
                    <a:pt x="28" y="48"/>
                    <a:pt x="25" y="48"/>
                  </a:cubicBezTo>
                  <a:cubicBezTo>
                    <a:pt x="21" y="48"/>
                    <a:pt x="18" y="45"/>
                    <a:pt x="18" y="41"/>
                  </a:cubicBezTo>
                  <a:cubicBezTo>
                    <a:pt x="18" y="37"/>
                    <a:pt x="21" y="33"/>
                    <a:pt x="25" y="33"/>
                  </a:cubicBezTo>
                  <a:cubicBezTo>
                    <a:pt x="29" y="33"/>
                    <a:pt x="32" y="36"/>
                    <a:pt x="32" y="39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2" y="33"/>
                    <a:pt x="43" y="30"/>
                    <a:pt x="43" y="27"/>
                  </a:cubicBezTo>
                  <a:cubicBezTo>
                    <a:pt x="43" y="12"/>
                    <a:pt x="37" y="0"/>
                    <a:pt x="22" y="0"/>
                  </a:cubicBezTo>
                  <a:cubicBezTo>
                    <a:pt x="6" y="0"/>
                    <a:pt x="0" y="12"/>
                    <a:pt x="0" y="27"/>
                  </a:cubicBezTo>
                  <a:cubicBezTo>
                    <a:pt x="0" y="42"/>
                    <a:pt x="12" y="54"/>
                    <a:pt x="2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226C012B-4093-9E08-D2A0-D89C685EB41B}"/>
              </a:ext>
            </a:extLst>
          </p:cNvPr>
          <p:cNvGrpSpPr/>
          <p:nvPr/>
        </p:nvGrpSpPr>
        <p:grpSpPr>
          <a:xfrm>
            <a:off x="5246960" y="2969063"/>
            <a:ext cx="599777" cy="588460"/>
            <a:chOff x="6411828" y="1292954"/>
            <a:chExt cx="395288" cy="360363"/>
          </a:xfrm>
          <a:solidFill>
            <a:srgbClr val="616161"/>
          </a:solidFill>
        </p:grpSpPr>
        <p:sp>
          <p:nvSpPr>
            <p:cNvPr id="401" name="Freeform 44">
              <a:extLst>
                <a:ext uri="{FF2B5EF4-FFF2-40B4-BE49-F238E27FC236}">
                  <a16:creationId xmlns:a16="http://schemas.microsoft.com/office/drawing/2014/main" id="{F0041061-3FA2-B6CA-108B-204955873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828" y="1497742"/>
              <a:ext cx="395288" cy="155575"/>
            </a:xfrm>
            <a:custGeom>
              <a:avLst/>
              <a:gdLst>
                <a:gd name="T0" fmla="*/ 67 w 105"/>
                <a:gd name="T1" fmla="*/ 0 h 41"/>
                <a:gd name="T2" fmla="*/ 53 w 105"/>
                <a:gd name="T3" fmla="*/ 25 h 41"/>
                <a:gd name="T4" fmla="*/ 38 w 105"/>
                <a:gd name="T5" fmla="*/ 0 h 41"/>
                <a:gd name="T6" fmla="*/ 0 w 105"/>
                <a:gd name="T7" fmla="*/ 22 h 41"/>
                <a:gd name="T8" fmla="*/ 49 w 105"/>
                <a:gd name="T9" fmla="*/ 41 h 41"/>
                <a:gd name="T10" fmla="*/ 56 w 105"/>
                <a:gd name="T11" fmla="*/ 41 h 41"/>
                <a:gd name="T12" fmla="*/ 105 w 105"/>
                <a:gd name="T13" fmla="*/ 22 h 41"/>
                <a:gd name="T14" fmla="*/ 67 w 105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41">
                  <a:moveTo>
                    <a:pt x="67" y="0"/>
                  </a:moveTo>
                  <a:cubicBezTo>
                    <a:pt x="53" y="25"/>
                    <a:pt x="53" y="25"/>
                    <a:pt x="53" y="25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5" y="2"/>
                    <a:pt x="3" y="7"/>
                    <a:pt x="0" y="22"/>
                  </a:cubicBezTo>
                  <a:cubicBezTo>
                    <a:pt x="0" y="22"/>
                    <a:pt x="4" y="41"/>
                    <a:pt x="49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101" y="41"/>
                    <a:pt x="105" y="22"/>
                    <a:pt x="105" y="22"/>
                  </a:cubicBezTo>
                  <a:cubicBezTo>
                    <a:pt x="102" y="7"/>
                    <a:pt x="80" y="2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2" name="Freeform 45">
              <a:extLst>
                <a:ext uri="{FF2B5EF4-FFF2-40B4-BE49-F238E27FC236}">
                  <a16:creationId xmlns:a16="http://schemas.microsoft.com/office/drawing/2014/main" id="{0F8D2826-7D64-89D1-B0B7-00760F02D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7578" y="1338992"/>
              <a:ext cx="22225" cy="106363"/>
            </a:xfrm>
            <a:custGeom>
              <a:avLst/>
              <a:gdLst>
                <a:gd name="T0" fmla="*/ 14 w 14"/>
                <a:gd name="T1" fmla="*/ 14 h 67"/>
                <a:gd name="T2" fmla="*/ 5 w 14"/>
                <a:gd name="T3" fmla="*/ 0 h 67"/>
                <a:gd name="T4" fmla="*/ 5 w 14"/>
                <a:gd name="T5" fmla="*/ 50 h 67"/>
                <a:gd name="T6" fmla="*/ 0 w 14"/>
                <a:gd name="T7" fmla="*/ 53 h 67"/>
                <a:gd name="T8" fmla="*/ 0 w 14"/>
                <a:gd name="T9" fmla="*/ 67 h 67"/>
                <a:gd name="T10" fmla="*/ 14 w 14"/>
                <a:gd name="T11" fmla="*/ 55 h 67"/>
                <a:gd name="T12" fmla="*/ 14 w 14"/>
                <a:gd name="T13" fmla="*/ 1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7">
                  <a:moveTo>
                    <a:pt x="14" y="14"/>
                  </a:moveTo>
                  <a:lnTo>
                    <a:pt x="5" y="0"/>
                  </a:lnTo>
                  <a:lnTo>
                    <a:pt x="5" y="50"/>
                  </a:lnTo>
                  <a:lnTo>
                    <a:pt x="0" y="53"/>
                  </a:lnTo>
                  <a:lnTo>
                    <a:pt x="0" y="67"/>
                  </a:lnTo>
                  <a:lnTo>
                    <a:pt x="14" y="55"/>
                  </a:lnTo>
                  <a:lnTo>
                    <a:pt x="1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3" name="Freeform 46">
              <a:extLst>
                <a:ext uri="{FF2B5EF4-FFF2-40B4-BE49-F238E27FC236}">
                  <a16:creationId xmlns:a16="http://schemas.microsoft.com/office/drawing/2014/main" id="{5DE0B2E5-7141-2A8B-BD21-7B86D168A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303" y="1292954"/>
              <a:ext cx="160338" cy="204788"/>
            </a:xfrm>
            <a:custGeom>
              <a:avLst/>
              <a:gdLst>
                <a:gd name="T0" fmla="*/ 22 w 43"/>
                <a:gd name="T1" fmla="*/ 54 h 54"/>
                <a:gd name="T2" fmla="*/ 40 w 43"/>
                <a:gd name="T3" fmla="*/ 41 h 54"/>
                <a:gd name="T4" fmla="*/ 32 w 43"/>
                <a:gd name="T5" fmla="*/ 43 h 54"/>
                <a:gd name="T6" fmla="*/ 25 w 43"/>
                <a:gd name="T7" fmla="*/ 48 h 54"/>
                <a:gd name="T8" fmla="*/ 18 w 43"/>
                <a:gd name="T9" fmla="*/ 41 h 54"/>
                <a:gd name="T10" fmla="*/ 25 w 43"/>
                <a:gd name="T11" fmla="*/ 33 h 54"/>
                <a:gd name="T12" fmla="*/ 32 w 43"/>
                <a:gd name="T13" fmla="*/ 39 h 54"/>
                <a:gd name="T14" fmla="*/ 41 w 43"/>
                <a:gd name="T15" fmla="*/ 36 h 54"/>
                <a:gd name="T16" fmla="*/ 43 w 43"/>
                <a:gd name="T17" fmla="*/ 27 h 54"/>
                <a:gd name="T18" fmla="*/ 22 w 43"/>
                <a:gd name="T19" fmla="*/ 0 h 54"/>
                <a:gd name="T20" fmla="*/ 0 w 43"/>
                <a:gd name="T21" fmla="*/ 27 h 54"/>
                <a:gd name="T22" fmla="*/ 22 w 43"/>
                <a:gd name="T2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54">
                  <a:moveTo>
                    <a:pt x="22" y="54"/>
                  </a:moveTo>
                  <a:cubicBezTo>
                    <a:pt x="28" y="54"/>
                    <a:pt x="35" y="49"/>
                    <a:pt x="40" y="41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1" y="46"/>
                    <a:pt x="28" y="48"/>
                    <a:pt x="25" y="48"/>
                  </a:cubicBezTo>
                  <a:cubicBezTo>
                    <a:pt x="21" y="48"/>
                    <a:pt x="18" y="45"/>
                    <a:pt x="18" y="41"/>
                  </a:cubicBezTo>
                  <a:cubicBezTo>
                    <a:pt x="18" y="37"/>
                    <a:pt x="21" y="33"/>
                    <a:pt x="25" y="33"/>
                  </a:cubicBezTo>
                  <a:cubicBezTo>
                    <a:pt x="29" y="33"/>
                    <a:pt x="32" y="36"/>
                    <a:pt x="32" y="39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2" y="33"/>
                    <a:pt x="43" y="30"/>
                    <a:pt x="43" y="27"/>
                  </a:cubicBezTo>
                  <a:cubicBezTo>
                    <a:pt x="43" y="12"/>
                    <a:pt x="37" y="0"/>
                    <a:pt x="22" y="0"/>
                  </a:cubicBezTo>
                  <a:cubicBezTo>
                    <a:pt x="6" y="0"/>
                    <a:pt x="0" y="12"/>
                    <a:pt x="0" y="27"/>
                  </a:cubicBezTo>
                  <a:cubicBezTo>
                    <a:pt x="0" y="42"/>
                    <a:pt x="12" y="54"/>
                    <a:pt x="2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04" name="Group 403">
            <a:extLst>
              <a:ext uri="{FF2B5EF4-FFF2-40B4-BE49-F238E27FC236}">
                <a16:creationId xmlns:a16="http://schemas.microsoft.com/office/drawing/2014/main" id="{226C012B-4093-9E08-D2A0-D89C685EB41B}"/>
              </a:ext>
            </a:extLst>
          </p:cNvPr>
          <p:cNvGrpSpPr/>
          <p:nvPr/>
        </p:nvGrpSpPr>
        <p:grpSpPr>
          <a:xfrm>
            <a:off x="4568583" y="2969063"/>
            <a:ext cx="599777" cy="588460"/>
            <a:chOff x="6411828" y="1292954"/>
            <a:chExt cx="395288" cy="360363"/>
          </a:xfrm>
          <a:solidFill>
            <a:srgbClr val="616161"/>
          </a:solidFill>
        </p:grpSpPr>
        <p:sp>
          <p:nvSpPr>
            <p:cNvPr id="405" name="Freeform 44">
              <a:extLst>
                <a:ext uri="{FF2B5EF4-FFF2-40B4-BE49-F238E27FC236}">
                  <a16:creationId xmlns:a16="http://schemas.microsoft.com/office/drawing/2014/main" id="{F0041061-3FA2-B6CA-108B-204955873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828" y="1497742"/>
              <a:ext cx="395288" cy="155575"/>
            </a:xfrm>
            <a:custGeom>
              <a:avLst/>
              <a:gdLst>
                <a:gd name="T0" fmla="*/ 67 w 105"/>
                <a:gd name="T1" fmla="*/ 0 h 41"/>
                <a:gd name="T2" fmla="*/ 53 w 105"/>
                <a:gd name="T3" fmla="*/ 25 h 41"/>
                <a:gd name="T4" fmla="*/ 38 w 105"/>
                <a:gd name="T5" fmla="*/ 0 h 41"/>
                <a:gd name="T6" fmla="*/ 0 w 105"/>
                <a:gd name="T7" fmla="*/ 22 h 41"/>
                <a:gd name="T8" fmla="*/ 49 w 105"/>
                <a:gd name="T9" fmla="*/ 41 h 41"/>
                <a:gd name="T10" fmla="*/ 56 w 105"/>
                <a:gd name="T11" fmla="*/ 41 h 41"/>
                <a:gd name="T12" fmla="*/ 105 w 105"/>
                <a:gd name="T13" fmla="*/ 22 h 41"/>
                <a:gd name="T14" fmla="*/ 67 w 105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41">
                  <a:moveTo>
                    <a:pt x="67" y="0"/>
                  </a:moveTo>
                  <a:cubicBezTo>
                    <a:pt x="53" y="25"/>
                    <a:pt x="53" y="25"/>
                    <a:pt x="53" y="25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5" y="2"/>
                    <a:pt x="3" y="7"/>
                    <a:pt x="0" y="22"/>
                  </a:cubicBezTo>
                  <a:cubicBezTo>
                    <a:pt x="0" y="22"/>
                    <a:pt x="4" y="41"/>
                    <a:pt x="49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101" y="41"/>
                    <a:pt x="105" y="22"/>
                    <a:pt x="105" y="22"/>
                  </a:cubicBezTo>
                  <a:cubicBezTo>
                    <a:pt x="102" y="7"/>
                    <a:pt x="80" y="2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6" name="Freeform 45">
              <a:extLst>
                <a:ext uri="{FF2B5EF4-FFF2-40B4-BE49-F238E27FC236}">
                  <a16:creationId xmlns:a16="http://schemas.microsoft.com/office/drawing/2014/main" id="{0F8D2826-7D64-89D1-B0B7-00760F02D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7578" y="1338992"/>
              <a:ext cx="22225" cy="106363"/>
            </a:xfrm>
            <a:custGeom>
              <a:avLst/>
              <a:gdLst>
                <a:gd name="T0" fmla="*/ 14 w 14"/>
                <a:gd name="T1" fmla="*/ 14 h 67"/>
                <a:gd name="T2" fmla="*/ 5 w 14"/>
                <a:gd name="T3" fmla="*/ 0 h 67"/>
                <a:gd name="T4" fmla="*/ 5 w 14"/>
                <a:gd name="T5" fmla="*/ 50 h 67"/>
                <a:gd name="T6" fmla="*/ 0 w 14"/>
                <a:gd name="T7" fmla="*/ 53 h 67"/>
                <a:gd name="T8" fmla="*/ 0 w 14"/>
                <a:gd name="T9" fmla="*/ 67 h 67"/>
                <a:gd name="T10" fmla="*/ 14 w 14"/>
                <a:gd name="T11" fmla="*/ 55 h 67"/>
                <a:gd name="T12" fmla="*/ 14 w 14"/>
                <a:gd name="T13" fmla="*/ 1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7">
                  <a:moveTo>
                    <a:pt x="14" y="14"/>
                  </a:moveTo>
                  <a:lnTo>
                    <a:pt x="5" y="0"/>
                  </a:lnTo>
                  <a:lnTo>
                    <a:pt x="5" y="50"/>
                  </a:lnTo>
                  <a:lnTo>
                    <a:pt x="0" y="53"/>
                  </a:lnTo>
                  <a:lnTo>
                    <a:pt x="0" y="67"/>
                  </a:lnTo>
                  <a:lnTo>
                    <a:pt x="14" y="55"/>
                  </a:lnTo>
                  <a:lnTo>
                    <a:pt x="1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7" name="Freeform 46">
              <a:extLst>
                <a:ext uri="{FF2B5EF4-FFF2-40B4-BE49-F238E27FC236}">
                  <a16:creationId xmlns:a16="http://schemas.microsoft.com/office/drawing/2014/main" id="{5DE0B2E5-7141-2A8B-BD21-7B86D168A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303" y="1292954"/>
              <a:ext cx="160338" cy="204788"/>
            </a:xfrm>
            <a:custGeom>
              <a:avLst/>
              <a:gdLst>
                <a:gd name="T0" fmla="*/ 22 w 43"/>
                <a:gd name="T1" fmla="*/ 54 h 54"/>
                <a:gd name="T2" fmla="*/ 40 w 43"/>
                <a:gd name="T3" fmla="*/ 41 h 54"/>
                <a:gd name="T4" fmla="*/ 32 w 43"/>
                <a:gd name="T5" fmla="*/ 43 h 54"/>
                <a:gd name="T6" fmla="*/ 25 w 43"/>
                <a:gd name="T7" fmla="*/ 48 h 54"/>
                <a:gd name="T8" fmla="*/ 18 w 43"/>
                <a:gd name="T9" fmla="*/ 41 h 54"/>
                <a:gd name="T10" fmla="*/ 25 w 43"/>
                <a:gd name="T11" fmla="*/ 33 h 54"/>
                <a:gd name="T12" fmla="*/ 32 w 43"/>
                <a:gd name="T13" fmla="*/ 39 h 54"/>
                <a:gd name="T14" fmla="*/ 41 w 43"/>
                <a:gd name="T15" fmla="*/ 36 h 54"/>
                <a:gd name="T16" fmla="*/ 43 w 43"/>
                <a:gd name="T17" fmla="*/ 27 h 54"/>
                <a:gd name="T18" fmla="*/ 22 w 43"/>
                <a:gd name="T19" fmla="*/ 0 h 54"/>
                <a:gd name="T20" fmla="*/ 0 w 43"/>
                <a:gd name="T21" fmla="*/ 27 h 54"/>
                <a:gd name="T22" fmla="*/ 22 w 43"/>
                <a:gd name="T2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54">
                  <a:moveTo>
                    <a:pt x="22" y="54"/>
                  </a:moveTo>
                  <a:cubicBezTo>
                    <a:pt x="28" y="54"/>
                    <a:pt x="35" y="49"/>
                    <a:pt x="40" y="41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1" y="46"/>
                    <a:pt x="28" y="48"/>
                    <a:pt x="25" y="48"/>
                  </a:cubicBezTo>
                  <a:cubicBezTo>
                    <a:pt x="21" y="48"/>
                    <a:pt x="18" y="45"/>
                    <a:pt x="18" y="41"/>
                  </a:cubicBezTo>
                  <a:cubicBezTo>
                    <a:pt x="18" y="37"/>
                    <a:pt x="21" y="33"/>
                    <a:pt x="25" y="33"/>
                  </a:cubicBezTo>
                  <a:cubicBezTo>
                    <a:pt x="29" y="33"/>
                    <a:pt x="32" y="36"/>
                    <a:pt x="32" y="39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2" y="33"/>
                    <a:pt x="43" y="30"/>
                    <a:pt x="43" y="27"/>
                  </a:cubicBezTo>
                  <a:cubicBezTo>
                    <a:pt x="43" y="12"/>
                    <a:pt x="37" y="0"/>
                    <a:pt x="22" y="0"/>
                  </a:cubicBezTo>
                  <a:cubicBezTo>
                    <a:pt x="6" y="0"/>
                    <a:pt x="0" y="12"/>
                    <a:pt x="0" y="27"/>
                  </a:cubicBezTo>
                  <a:cubicBezTo>
                    <a:pt x="0" y="42"/>
                    <a:pt x="12" y="54"/>
                    <a:pt x="2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08" name="Group 407">
            <a:extLst>
              <a:ext uri="{FF2B5EF4-FFF2-40B4-BE49-F238E27FC236}">
                <a16:creationId xmlns:a16="http://schemas.microsoft.com/office/drawing/2014/main" id="{226C012B-4093-9E08-D2A0-D89C685EB41B}"/>
              </a:ext>
            </a:extLst>
          </p:cNvPr>
          <p:cNvGrpSpPr/>
          <p:nvPr/>
        </p:nvGrpSpPr>
        <p:grpSpPr>
          <a:xfrm>
            <a:off x="3900038" y="2959821"/>
            <a:ext cx="599777" cy="588460"/>
            <a:chOff x="6411828" y="1292954"/>
            <a:chExt cx="395288" cy="360363"/>
          </a:xfrm>
          <a:solidFill>
            <a:srgbClr val="616161"/>
          </a:solidFill>
        </p:grpSpPr>
        <p:sp>
          <p:nvSpPr>
            <p:cNvPr id="409" name="Freeform 44">
              <a:extLst>
                <a:ext uri="{FF2B5EF4-FFF2-40B4-BE49-F238E27FC236}">
                  <a16:creationId xmlns:a16="http://schemas.microsoft.com/office/drawing/2014/main" id="{F0041061-3FA2-B6CA-108B-204955873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828" y="1497742"/>
              <a:ext cx="395288" cy="155575"/>
            </a:xfrm>
            <a:custGeom>
              <a:avLst/>
              <a:gdLst>
                <a:gd name="T0" fmla="*/ 67 w 105"/>
                <a:gd name="T1" fmla="*/ 0 h 41"/>
                <a:gd name="T2" fmla="*/ 53 w 105"/>
                <a:gd name="T3" fmla="*/ 25 h 41"/>
                <a:gd name="T4" fmla="*/ 38 w 105"/>
                <a:gd name="T5" fmla="*/ 0 h 41"/>
                <a:gd name="T6" fmla="*/ 0 w 105"/>
                <a:gd name="T7" fmla="*/ 22 h 41"/>
                <a:gd name="T8" fmla="*/ 49 w 105"/>
                <a:gd name="T9" fmla="*/ 41 h 41"/>
                <a:gd name="T10" fmla="*/ 56 w 105"/>
                <a:gd name="T11" fmla="*/ 41 h 41"/>
                <a:gd name="T12" fmla="*/ 105 w 105"/>
                <a:gd name="T13" fmla="*/ 22 h 41"/>
                <a:gd name="T14" fmla="*/ 67 w 105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41">
                  <a:moveTo>
                    <a:pt x="67" y="0"/>
                  </a:moveTo>
                  <a:cubicBezTo>
                    <a:pt x="53" y="25"/>
                    <a:pt x="53" y="25"/>
                    <a:pt x="53" y="25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5" y="2"/>
                    <a:pt x="3" y="7"/>
                    <a:pt x="0" y="22"/>
                  </a:cubicBezTo>
                  <a:cubicBezTo>
                    <a:pt x="0" y="22"/>
                    <a:pt x="4" y="41"/>
                    <a:pt x="49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101" y="41"/>
                    <a:pt x="105" y="22"/>
                    <a:pt x="105" y="22"/>
                  </a:cubicBezTo>
                  <a:cubicBezTo>
                    <a:pt x="102" y="7"/>
                    <a:pt x="80" y="2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0" name="Freeform 45">
              <a:extLst>
                <a:ext uri="{FF2B5EF4-FFF2-40B4-BE49-F238E27FC236}">
                  <a16:creationId xmlns:a16="http://schemas.microsoft.com/office/drawing/2014/main" id="{0F8D2826-7D64-89D1-B0B7-00760F02D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7578" y="1338992"/>
              <a:ext cx="22225" cy="106363"/>
            </a:xfrm>
            <a:custGeom>
              <a:avLst/>
              <a:gdLst>
                <a:gd name="T0" fmla="*/ 14 w 14"/>
                <a:gd name="T1" fmla="*/ 14 h 67"/>
                <a:gd name="T2" fmla="*/ 5 w 14"/>
                <a:gd name="T3" fmla="*/ 0 h 67"/>
                <a:gd name="T4" fmla="*/ 5 w 14"/>
                <a:gd name="T5" fmla="*/ 50 h 67"/>
                <a:gd name="T6" fmla="*/ 0 w 14"/>
                <a:gd name="T7" fmla="*/ 53 h 67"/>
                <a:gd name="T8" fmla="*/ 0 w 14"/>
                <a:gd name="T9" fmla="*/ 67 h 67"/>
                <a:gd name="T10" fmla="*/ 14 w 14"/>
                <a:gd name="T11" fmla="*/ 55 h 67"/>
                <a:gd name="T12" fmla="*/ 14 w 14"/>
                <a:gd name="T13" fmla="*/ 1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7">
                  <a:moveTo>
                    <a:pt x="14" y="14"/>
                  </a:moveTo>
                  <a:lnTo>
                    <a:pt x="5" y="0"/>
                  </a:lnTo>
                  <a:lnTo>
                    <a:pt x="5" y="50"/>
                  </a:lnTo>
                  <a:lnTo>
                    <a:pt x="0" y="53"/>
                  </a:lnTo>
                  <a:lnTo>
                    <a:pt x="0" y="67"/>
                  </a:lnTo>
                  <a:lnTo>
                    <a:pt x="14" y="55"/>
                  </a:lnTo>
                  <a:lnTo>
                    <a:pt x="1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1" name="Freeform 46">
              <a:extLst>
                <a:ext uri="{FF2B5EF4-FFF2-40B4-BE49-F238E27FC236}">
                  <a16:creationId xmlns:a16="http://schemas.microsoft.com/office/drawing/2014/main" id="{5DE0B2E5-7141-2A8B-BD21-7B86D168A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303" y="1292954"/>
              <a:ext cx="160338" cy="204788"/>
            </a:xfrm>
            <a:custGeom>
              <a:avLst/>
              <a:gdLst>
                <a:gd name="T0" fmla="*/ 22 w 43"/>
                <a:gd name="T1" fmla="*/ 54 h 54"/>
                <a:gd name="T2" fmla="*/ 40 w 43"/>
                <a:gd name="T3" fmla="*/ 41 h 54"/>
                <a:gd name="T4" fmla="*/ 32 w 43"/>
                <a:gd name="T5" fmla="*/ 43 h 54"/>
                <a:gd name="T6" fmla="*/ 25 w 43"/>
                <a:gd name="T7" fmla="*/ 48 h 54"/>
                <a:gd name="T8" fmla="*/ 18 w 43"/>
                <a:gd name="T9" fmla="*/ 41 h 54"/>
                <a:gd name="T10" fmla="*/ 25 w 43"/>
                <a:gd name="T11" fmla="*/ 33 h 54"/>
                <a:gd name="T12" fmla="*/ 32 w 43"/>
                <a:gd name="T13" fmla="*/ 39 h 54"/>
                <a:gd name="T14" fmla="*/ 41 w 43"/>
                <a:gd name="T15" fmla="*/ 36 h 54"/>
                <a:gd name="T16" fmla="*/ 43 w 43"/>
                <a:gd name="T17" fmla="*/ 27 h 54"/>
                <a:gd name="T18" fmla="*/ 22 w 43"/>
                <a:gd name="T19" fmla="*/ 0 h 54"/>
                <a:gd name="T20" fmla="*/ 0 w 43"/>
                <a:gd name="T21" fmla="*/ 27 h 54"/>
                <a:gd name="T22" fmla="*/ 22 w 43"/>
                <a:gd name="T2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54">
                  <a:moveTo>
                    <a:pt x="22" y="54"/>
                  </a:moveTo>
                  <a:cubicBezTo>
                    <a:pt x="28" y="54"/>
                    <a:pt x="35" y="49"/>
                    <a:pt x="40" y="41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1" y="46"/>
                    <a:pt x="28" y="48"/>
                    <a:pt x="25" y="48"/>
                  </a:cubicBezTo>
                  <a:cubicBezTo>
                    <a:pt x="21" y="48"/>
                    <a:pt x="18" y="45"/>
                    <a:pt x="18" y="41"/>
                  </a:cubicBezTo>
                  <a:cubicBezTo>
                    <a:pt x="18" y="37"/>
                    <a:pt x="21" y="33"/>
                    <a:pt x="25" y="33"/>
                  </a:cubicBezTo>
                  <a:cubicBezTo>
                    <a:pt x="29" y="33"/>
                    <a:pt x="32" y="36"/>
                    <a:pt x="32" y="39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2" y="33"/>
                    <a:pt x="43" y="30"/>
                    <a:pt x="43" y="27"/>
                  </a:cubicBezTo>
                  <a:cubicBezTo>
                    <a:pt x="43" y="12"/>
                    <a:pt x="37" y="0"/>
                    <a:pt x="22" y="0"/>
                  </a:cubicBezTo>
                  <a:cubicBezTo>
                    <a:pt x="6" y="0"/>
                    <a:pt x="0" y="12"/>
                    <a:pt x="0" y="27"/>
                  </a:cubicBezTo>
                  <a:cubicBezTo>
                    <a:pt x="0" y="42"/>
                    <a:pt x="12" y="54"/>
                    <a:pt x="2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226C012B-4093-9E08-D2A0-D89C685EB41B}"/>
              </a:ext>
            </a:extLst>
          </p:cNvPr>
          <p:cNvGrpSpPr/>
          <p:nvPr/>
        </p:nvGrpSpPr>
        <p:grpSpPr>
          <a:xfrm>
            <a:off x="3218281" y="2959821"/>
            <a:ext cx="599777" cy="588460"/>
            <a:chOff x="6411828" y="1292954"/>
            <a:chExt cx="395288" cy="360363"/>
          </a:xfrm>
          <a:solidFill>
            <a:srgbClr val="616161"/>
          </a:solidFill>
        </p:grpSpPr>
        <p:sp>
          <p:nvSpPr>
            <p:cNvPr id="413" name="Freeform 44">
              <a:extLst>
                <a:ext uri="{FF2B5EF4-FFF2-40B4-BE49-F238E27FC236}">
                  <a16:creationId xmlns:a16="http://schemas.microsoft.com/office/drawing/2014/main" id="{F0041061-3FA2-B6CA-108B-204955873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828" y="1497742"/>
              <a:ext cx="395288" cy="155575"/>
            </a:xfrm>
            <a:custGeom>
              <a:avLst/>
              <a:gdLst>
                <a:gd name="T0" fmla="*/ 67 w 105"/>
                <a:gd name="T1" fmla="*/ 0 h 41"/>
                <a:gd name="T2" fmla="*/ 53 w 105"/>
                <a:gd name="T3" fmla="*/ 25 h 41"/>
                <a:gd name="T4" fmla="*/ 38 w 105"/>
                <a:gd name="T5" fmla="*/ 0 h 41"/>
                <a:gd name="T6" fmla="*/ 0 w 105"/>
                <a:gd name="T7" fmla="*/ 22 h 41"/>
                <a:gd name="T8" fmla="*/ 49 w 105"/>
                <a:gd name="T9" fmla="*/ 41 h 41"/>
                <a:gd name="T10" fmla="*/ 56 w 105"/>
                <a:gd name="T11" fmla="*/ 41 h 41"/>
                <a:gd name="T12" fmla="*/ 105 w 105"/>
                <a:gd name="T13" fmla="*/ 22 h 41"/>
                <a:gd name="T14" fmla="*/ 67 w 105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41">
                  <a:moveTo>
                    <a:pt x="67" y="0"/>
                  </a:moveTo>
                  <a:cubicBezTo>
                    <a:pt x="53" y="25"/>
                    <a:pt x="53" y="25"/>
                    <a:pt x="53" y="25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5" y="2"/>
                    <a:pt x="3" y="7"/>
                    <a:pt x="0" y="22"/>
                  </a:cubicBezTo>
                  <a:cubicBezTo>
                    <a:pt x="0" y="22"/>
                    <a:pt x="4" y="41"/>
                    <a:pt x="49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101" y="41"/>
                    <a:pt x="105" y="22"/>
                    <a:pt x="105" y="22"/>
                  </a:cubicBezTo>
                  <a:cubicBezTo>
                    <a:pt x="102" y="7"/>
                    <a:pt x="80" y="2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4" name="Freeform 45">
              <a:extLst>
                <a:ext uri="{FF2B5EF4-FFF2-40B4-BE49-F238E27FC236}">
                  <a16:creationId xmlns:a16="http://schemas.microsoft.com/office/drawing/2014/main" id="{0F8D2826-7D64-89D1-B0B7-00760F02D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7578" y="1338992"/>
              <a:ext cx="22225" cy="106363"/>
            </a:xfrm>
            <a:custGeom>
              <a:avLst/>
              <a:gdLst>
                <a:gd name="T0" fmla="*/ 14 w 14"/>
                <a:gd name="T1" fmla="*/ 14 h 67"/>
                <a:gd name="T2" fmla="*/ 5 w 14"/>
                <a:gd name="T3" fmla="*/ 0 h 67"/>
                <a:gd name="T4" fmla="*/ 5 w 14"/>
                <a:gd name="T5" fmla="*/ 50 h 67"/>
                <a:gd name="T6" fmla="*/ 0 w 14"/>
                <a:gd name="T7" fmla="*/ 53 h 67"/>
                <a:gd name="T8" fmla="*/ 0 w 14"/>
                <a:gd name="T9" fmla="*/ 67 h 67"/>
                <a:gd name="T10" fmla="*/ 14 w 14"/>
                <a:gd name="T11" fmla="*/ 55 h 67"/>
                <a:gd name="T12" fmla="*/ 14 w 14"/>
                <a:gd name="T13" fmla="*/ 1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7">
                  <a:moveTo>
                    <a:pt x="14" y="14"/>
                  </a:moveTo>
                  <a:lnTo>
                    <a:pt x="5" y="0"/>
                  </a:lnTo>
                  <a:lnTo>
                    <a:pt x="5" y="50"/>
                  </a:lnTo>
                  <a:lnTo>
                    <a:pt x="0" y="53"/>
                  </a:lnTo>
                  <a:lnTo>
                    <a:pt x="0" y="67"/>
                  </a:lnTo>
                  <a:lnTo>
                    <a:pt x="14" y="55"/>
                  </a:lnTo>
                  <a:lnTo>
                    <a:pt x="1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5" name="Freeform 46">
              <a:extLst>
                <a:ext uri="{FF2B5EF4-FFF2-40B4-BE49-F238E27FC236}">
                  <a16:creationId xmlns:a16="http://schemas.microsoft.com/office/drawing/2014/main" id="{5DE0B2E5-7141-2A8B-BD21-7B86D168A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303" y="1292954"/>
              <a:ext cx="160338" cy="204788"/>
            </a:xfrm>
            <a:custGeom>
              <a:avLst/>
              <a:gdLst>
                <a:gd name="T0" fmla="*/ 22 w 43"/>
                <a:gd name="T1" fmla="*/ 54 h 54"/>
                <a:gd name="T2" fmla="*/ 40 w 43"/>
                <a:gd name="T3" fmla="*/ 41 h 54"/>
                <a:gd name="T4" fmla="*/ 32 w 43"/>
                <a:gd name="T5" fmla="*/ 43 h 54"/>
                <a:gd name="T6" fmla="*/ 25 w 43"/>
                <a:gd name="T7" fmla="*/ 48 h 54"/>
                <a:gd name="T8" fmla="*/ 18 w 43"/>
                <a:gd name="T9" fmla="*/ 41 h 54"/>
                <a:gd name="T10" fmla="*/ 25 w 43"/>
                <a:gd name="T11" fmla="*/ 33 h 54"/>
                <a:gd name="T12" fmla="*/ 32 w 43"/>
                <a:gd name="T13" fmla="*/ 39 h 54"/>
                <a:gd name="T14" fmla="*/ 41 w 43"/>
                <a:gd name="T15" fmla="*/ 36 h 54"/>
                <a:gd name="T16" fmla="*/ 43 w 43"/>
                <a:gd name="T17" fmla="*/ 27 h 54"/>
                <a:gd name="T18" fmla="*/ 22 w 43"/>
                <a:gd name="T19" fmla="*/ 0 h 54"/>
                <a:gd name="T20" fmla="*/ 0 w 43"/>
                <a:gd name="T21" fmla="*/ 27 h 54"/>
                <a:gd name="T22" fmla="*/ 22 w 43"/>
                <a:gd name="T2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54">
                  <a:moveTo>
                    <a:pt x="22" y="54"/>
                  </a:moveTo>
                  <a:cubicBezTo>
                    <a:pt x="28" y="54"/>
                    <a:pt x="35" y="49"/>
                    <a:pt x="40" y="41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1" y="46"/>
                    <a:pt x="28" y="48"/>
                    <a:pt x="25" y="48"/>
                  </a:cubicBezTo>
                  <a:cubicBezTo>
                    <a:pt x="21" y="48"/>
                    <a:pt x="18" y="45"/>
                    <a:pt x="18" y="41"/>
                  </a:cubicBezTo>
                  <a:cubicBezTo>
                    <a:pt x="18" y="37"/>
                    <a:pt x="21" y="33"/>
                    <a:pt x="25" y="33"/>
                  </a:cubicBezTo>
                  <a:cubicBezTo>
                    <a:pt x="29" y="33"/>
                    <a:pt x="32" y="36"/>
                    <a:pt x="32" y="39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2" y="33"/>
                    <a:pt x="43" y="30"/>
                    <a:pt x="43" y="27"/>
                  </a:cubicBezTo>
                  <a:cubicBezTo>
                    <a:pt x="43" y="12"/>
                    <a:pt x="37" y="0"/>
                    <a:pt x="22" y="0"/>
                  </a:cubicBezTo>
                  <a:cubicBezTo>
                    <a:pt x="6" y="0"/>
                    <a:pt x="0" y="12"/>
                    <a:pt x="0" y="27"/>
                  </a:cubicBezTo>
                  <a:cubicBezTo>
                    <a:pt x="0" y="42"/>
                    <a:pt x="12" y="54"/>
                    <a:pt x="2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6" name="Group 415">
            <a:extLst>
              <a:ext uri="{FF2B5EF4-FFF2-40B4-BE49-F238E27FC236}">
                <a16:creationId xmlns:a16="http://schemas.microsoft.com/office/drawing/2014/main" id="{226C012B-4093-9E08-D2A0-D89C685EB41B}"/>
              </a:ext>
            </a:extLst>
          </p:cNvPr>
          <p:cNvGrpSpPr/>
          <p:nvPr/>
        </p:nvGrpSpPr>
        <p:grpSpPr>
          <a:xfrm>
            <a:off x="2539904" y="2959821"/>
            <a:ext cx="599777" cy="588460"/>
            <a:chOff x="6411828" y="1292954"/>
            <a:chExt cx="395288" cy="360363"/>
          </a:xfrm>
          <a:solidFill>
            <a:srgbClr val="616161"/>
          </a:solidFill>
        </p:grpSpPr>
        <p:sp>
          <p:nvSpPr>
            <p:cNvPr id="417" name="Freeform 44">
              <a:extLst>
                <a:ext uri="{FF2B5EF4-FFF2-40B4-BE49-F238E27FC236}">
                  <a16:creationId xmlns:a16="http://schemas.microsoft.com/office/drawing/2014/main" id="{F0041061-3FA2-B6CA-108B-204955873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828" y="1497742"/>
              <a:ext cx="395288" cy="155575"/>
            </a:xfrm>
            <a:custGeom>
              <a:avLst/>
              <a:gdLst>
                <a:gd name="T0" fmla="*/ 67 w 105"/>
                <a:gd name="T1" fmla="*/ 0 h 41"/>
                <a:gd name="T2" fmla="*/ 53 w 105"/>
                <a:gd name="T3" fmla="*/ 25 h 41"/>
                <a:gd name="T4" fmla="*/ 38 w 105"/>
                <a:gd name="T5" fmla="*/ 0 h 41"/>
                <a:gd name="T6" fmla="*/ 0 w 105"/>
                <a:gd name="T7" fmla="*/ 22 h 41"/>
                <a:gd name="T8" fmla="*/ 49 w 105"/>
                <a:gd name="T9" fmla="*/ 41 h 41"/>
                <a:gd name="T10" fmla="*/ 56 w 105"/>
                <a:gd name="T11" fmla="*/ 41 h 41"/>
                <a:gd name="T12" fmla="*/ 105 w 105"/>
                <a:gd name="T13" fmla="*/ 22 h 41"/>
                <a:gd name="T14" fmla="*/ 67 w 105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41">
                  <a:moveTo>
                    <a:pt x="67" y="0"/>
                  </a:moveTo>
                  <a:cubicBezTo>
                    <a:pt x="53" y="25"/>
                    <a:pt x="53" y="25"/>
                    <a:pt x="53" y="25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5" y="2"/>
                    <a:pt x="3" y="7"/>
                    <a:pt x="0" y="22"/>
                  </a:cubicBezTo>
                  <a:cubicBezTo>
                    <a:pt x="0" y="22"/>
                    <a:pt x="4" y="41"/>
                    <a:pt x="49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101" y="41"/>
                    <a:pt x="105" y="22"/>
                    <a:pt x="105" y="22"/>
                  </a:cubicBezTo>
                  <a:cubicBezTo>
                    <a:pt x="102" y="7"/>
                    <a:pt x="80" y="2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8" name="Freeform 45">
              <a:extLst>
                <a:ext uri="{FF2B5EF4-FFF2-40B4-BE49-F238E27FC236}">
                  <a16:creationId xmlns:a16="http://schemas.microsoft.com/office/drawing/2014/main" id="{0F8D2826-7D64-89D1-B0B7-00760F02D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7578" y="1338992"/>
              <a:ext cx="22225" cy="106363"/>
            </a:xfrm>
            <a:custGeom>
              <a:avLst/>
              <a:gdLst>
                <a:gd name="T0" fmla="*/ 14 w 14"/>
                <a:gd name="T1" fmla="*/ 14 h 67"/>
                <a:gd name="T2" fmla="*/ 5 w 14"/>
                <a:gd name="T3" fmla="*/ 0 h 67"/>
                <a:gd name="T4" fmla="*/ 5 w 14"/>
                <a:gd name="T5" fmla="*/ 50 h 67"/>
                <a:gd name="T6" fmla="*/ 0 w 14"/>
                <a:gd name="T7" fmla="*/ 53 h 67"/>
                <a:gd name="T8" fmla="*/ 0 w 14"/>
                <a:gd name="T9" fmla="*/ 67 h 67"/>
                <a:gd name="T10" fmla="*/ 14 w 14"/>
                <a:gd name="T11" fmla="*/ 55 h 67"/>
                <a:gd name="T12" fmla="*/ 14 w 14"/>
                <a:gd name="T13" fmla="*/ 1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7">
                  <a:moveTo>
                    <a:pt x="14" y="14"/>
                  </a:moveTo>
                  <a:lnTo>
                    <a:pt x="5" y="0"/>
                  </a:lnTo>
                  <a:lnTo>
                    <a:pt x="5" y="50"/>
                  </a:lnTo>
                  <a:lnTo>
                    <a:pt x="0" y="53"/>
                  </a:lnTo>
                  <a:lnTo>
                    <a:pt x="0" y="67"/>
                  </a:lnTo>
                  <a:lnTo>
                    <a:pt x="14" y="55"/>
                  </a:lnTo>
                  <a:lnTo>
                    <a:pt x="1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9" name="Freeform 46">
              <a:extLst>
                <a:ext uri="{FF2B5EF4-FFF2-40B4-BE49-F238E27FC236}">
                  <a16:creationId xmlns:a16="http://schemas.microsoft.com/office/drawing/2014/main" id="{5DE0B2E5-7141-2A8B-BD21-7B86D168A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303" y="1292954"/>
              <a:ext cx="160338" cy="204788"/>
            </a:xfrm>
            <a:custGeom>
              <a:avLst/>
              <a:gdLst>
                <a:gd name="T0" fmla="*/ 22 w 43"/>
                <a:gd name="T1" fmla="*/ 54 h 54"/>
                <a:gd name="T2" fmla="*/ 40 w 43"/>
                <a:gd name="T3" fmla="*/ 41 h 54"/>
                <a:gd name="T4" fmla="*/ 32 w 43"/>
                <a:gd name="T5" fmla="*/ 43 h 54"/>
                <a:gd name="T6" fmla="*/ 25 w 43"/>
                <a:gd name="T7" fmla="*/ 48 h 54"/>
                <a:gd name="T8" fmla="*/ 18 w 43"/>
                <a:gd name="T9" fmla="*/ 41 h 54"/>
                <a:gd name="T10" fmla="*/ 25 w 43"/>
                <a:gd name="T11" fmla="*/ 33 h 54"/>
                <a:gd name="T12" fmla="*/ 32 w 43"/>
                <a:gd name="T13" fmla="*/ 39 h 54"/>
                <a:gd name="T14" fmla="*/ 41 w 43"/>
                <a:gd name="T15" fmla="*/ 36 h 54"/>
                <a:gd name="T16" fmla="*/ 43 w 43"/>
                <a:gd name="T17" fmla="*/ 27 h 54"/>
                <a:gd name="T18" fmla="*/ 22 w 43"/>
                <a:gd name="T19" fmla="*/ 0 h 54"/>
                <a:gd name="T20" fmla="*/ 0 w 43"/>
                <a:gd name="T21" fmla="*/ 27 h 54"/>
                <a:gd name="T22" fmla="*/ 22 w 43"/>
                <a:gd name="T2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54">
                  <a:moveTo>
                    <a:pt x="22" y="54"/>
                  </a:moveTo>
                  <a:cubicBezTo>
                    <a:pt x="28" y="54"/>
                    <a:pt x="35" y="49"/>
                    <a:pt x="40" y="41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1" y="46"/>
                    <a:pt x="28" y="48"/>
                    <a:pt x="25" y="48"/>
                  </a:cubicBezTo>
                  <a:cubicBezTo>
                    <a:pt x="21" y="48"/>
                    <a:pt x="18" y="45"/>
                    <a:pt x="18" y="41"/>
                  </a:cubicBezTo>
                  <a:cubicBezTo>
                    <a:pt x="18" y="37"/>
                    <a:pt x="21" y="33"/>
                    <a:pt x="25" y="33"/>
                  </a:cubicBezTo>
                  <a:cubicBezTo>
                    <a:pt x="29" y="33"/>
                    <a:pt x="32" y="36"/>
                    <a:pt x="32" y="39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2" y="33"/>
                    <a:pt x="43" y="30"/>
                    <a:pt x="43" y="27"/>
                  </a:cubicBezTo>
                  <a:cubicBezTo>
                    <a:pt x="43" y="12"/>
                    <a:pt x="37" y="0"/>
                    <a:pt x="22" y="0"/>
                  </a:cubicBezTo>
                  <a:cubicBezTo>
                    <a:pt x="6" y="0"/>
                    <a:pt x="0" y="12"/>
                    <a:pt x="0" y="27"/>
                  </a:cubicBezTo>
                  <a:cubicBezTo>
                    <a:pt x="0" y="42"/>
                    <a:pt x="12" y="54"/>
                    <a:pt x="2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0" name="Group 419">
            <a:extLst>
              <a:ext uri="{FF2B5EF4-FFF2-40B4-BE49-F238E27FC236}">
                <a16:creationId xmlns:a16="http://schemas.microsoft.com/office/drawing/2014/main" id="{226C012B-4093-9E08-D2A0-D89C685EB41B}"/>
              </a:ext>
            </a:extLst>
          </p:cNvPr>
          <p:cNvGrpSpPr/>
          <p:nvPr/>
        </p:nvGrpSpPr>
        <p:grpSpPr>
          <a:xfrm>
            <a:off x="1856511" y="2954905"/>
            <a:ext cx="599777" cy="588460"/>
            <a:chOff x="6411828" y="1292954"/>
            <a:chExt cx="395288" cy="360363"/>
          </a:xfrm>
          <a:solidFill>
            <a:srgbClr val="616161"/>
          </a:solidFill>
        </p:grpSpPr>
        <p:sp>
          <p:nvSpPr>
            <p:cNvPr id="421" name="Freeform 44">
              <a:extLst>
                <a:ext uri="{FF2B5EF4-FFF2-40B4-BE49-F238E27FC236}">
                  <a16:creationId xmlns:a16="http://schemas.microsoft.com/office/drawing/2014/main" id="{F0041061-3FA2-B6CA-108B-204955873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828" y="1497742"/>
              <a:ext cx="395288" cy="155575"/>
            </a:xfrm>
            <a:custGeom>
              <a:avLst/>
              <a:gdLst>
                <a:gd name="T0" fmla="*/ 67 w 105"/>
                <a:gd name="T1" fmla="*/ 0 h 41"/>
                <a:gd name="T2" fmla="*/ 53 w 105"/>
                <a:gd name="T3" fmla="*/ 25 h 41"/>
                <a:gd name="T4" fmla="*/ 38 w 105"/>
                <a:gd name="T5" fmla="*/ 0 h 41"/>
                <a:gd name="T6" fmla="*/ 0 w 105"/>
                <a:gd name="T7" fmla="*/ 22 h 41"/>
                <a:gd name="T8" fmla="*/ 49 w 105"/>
                <a:gd name="T9" fmla="*/ 41 h 41"/>
                <a:gd name="T10" fmla="*/ 56 w 105"/>
                <a:gd name="T11" fmla="*/ 41 h 41"/>
                <a:gd name="T12" fmla="*/ 105 w 105"/>
                <a:gd name="T13" fmla="*/ 22 h 41"/>
                <a:gd name="T14" fmla="*/ 67 w 105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41">
                  <a:moveTo>
                    <a:pt x="67" y="0"/>
                  </a:moveTo>
                  <a:cubicBezTo>
                    <a:pt x="53" y="25"/>
                    <a:pt x="53" y="25"/>
                    <a:pt x="53" y="25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5" y="2"/>
                    <a:pt x="3" y="7"/>
                    <a:pt x="0" y="22"/>
                  </a:cubicBezTo>
                  <a:cubicBezTo>
                    <a:pt x="0" y="22"/>
                    <a:pt x="4" y="41"/>
                    <a:pt x="49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101" y="41"/>
                    <a:pt x="105" y="22"/>
                    <a:pt x="105" y="22"/>
                  </a:cubicBezTo>
                  <a:cubicBezTo>
                    <a:pt x="102" y="7"/>
                    <a:pt x="80" y="2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2" name="Freeform 45">
              <a:extLst>
                <a:ext uri="{FF2B5EF4-FFF2-40B4-BE49-F238E27FC236}">
                  <a16:creationId xmlns:a16="http://schemas.microsoft.com/office/drawing/2014/main" id="{0F8D2826-7D64-89D1-B0B7-00760F02D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7578" y="1338992"/>
              <a:ext cx="22225" cy="106363"/>
            </a:xfrm>
            <a:custGeom>
              <a:avLst/>
              <a:gdLst>
                <a:gd name="T0" fmla="*/ 14 w 14"/>
                <a:gd name="T1" fmla="*/ 14 h 67"/>
                <a:gd name="T2" fmla="*/ 5 w 14"/>
                <a:gd name="T3" fmla="*/ 0 h 67"/>
                <a:gd name="T4" fmla="*/ 5 w 14"/>
                <a:gd name="T5" fmla="*/ 50 h 67"/>
                <a:gd name="T6" fmla="*/ 0 w 14"/>
                <a:gd name="T7" fmla="*/ 53 h 67"/>
                <a:gd name="T8" fmla="*/ 0 w 14"/>
                <a:gd name="T9" fmla="*/ 67 h 67"/>
                <a:gd name="T10" fmla="*/ 14 w 14"/>
                <a:gd name="T11" fmla="*/ 55 h 67"/>
                <a:gd name="T12" fmla="*/ 14 w 14"/>
                <a:gd name="T13" fmla="*/ 1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7">
                  <a:moveTo>
                    <a:pt x="14" y="14"/>
                  </a:moveTo>
                  <a:lnTo>
                    <a:pt x="5" y="0"/>
                  </a:lnTo>
                  <a:lnTo>
                    <a:pt x="5" y="50"/>
                  </a:lnTo>
                  <a:lnTo>
                    <a:pt x="0" y="53"/>
                  </a:lnTo>
                  <a:lnTo>
                    <a:pt x="0" y="67"/>
                  </a:lnTo>
                  <a:lnTo>
                    <a:pt x="14" y="55"/>
                  </a:lnTo>
                  <a:lnTo>
                    <a:pt x="1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3" name="Freeform 46">
              <a:extLst>
                <a:ext uri="{FF2B5EF4-FFF2-40B4-BE49-F238E27FC236}">
                  <a16:creationId xmlns:a16="http://schemas.microsoft.com/office/drawing/2014/main" id="{5DE0B2E5-7141-2A8B-BD21-7B86D168A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303" y="1292954"/>
              <a:ext cx="160338" cy="204788"/>
            </a:xfrm>
            <a:custGeom>
              <a:avLst/>
              <a:gdLst>
                <a:gd name="T0" fmla="*/ 22 w 43"/>
                <a:gd name="T1" fmla="*/ 54 h 54"/>
                <a:gd name="T2" fmla="*/ 40 w 43"/>
                <a:gd name="T3" fmla="*/ 41 h 54"/>
                <a:gd name="T4" fmla="*/ 32 w 43"/>
                <a:gd name="T5" fmla="*/ 43 h 54"/>
                <a:gd name="T6" fmla="*/ 25 w 43"/>
                <a:gd name="T7" fmla="*/ 48 h 54"/>
                <a:gd name="T8" fmla="*/ 18 w 43"/>
                <a:gd name="T9" fmla="*/ 41 h 54"/>
                <a:gd name="T10" fmla="*/ 25 w 43"/>
                <a:gd name="T11" fmla="*/ 33 h 54"/>
                <a:gd name="T12" fmla="*/ 32 w 43"/>
                <a:gd name="T13" fmla="*/ 39 h 54"/>
                <a:gd name="T14" fmla="*/ 41 w 43"/>
                <a:gd name="T15" fmla="*/ 36 h 54"/>
                <a:gd name="T16" fmla="*/ 43 w 43"/>
                <a:gd name="T17" fmla="*/ 27 h 54"/>
                <a:gd name="T18" fmla="*/ 22 w 43"/>
                <a:gd name="T19" fmla="*/ 0 h 54"/>
                <a:gd name="T20" fmla="*/ 0 w 43"/>
                <a:gd name="T21" fmla="*/ 27 h 54"/>
                <a:gd name="T22" fmla="*/ 22 w 43"/>
                <a:gd name="T2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54">
                  <a:moveTo>
                    <a:pt x="22" y="54"/>
                  </a:moveTo>
                  <a:cubicBezTo>
                    <a:pt x="28" y="54"/>
                    <a:pt x="35" y="49"/>
                    <a:pt x="40" y="41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1" y="46"/>
                    <a:pt x="28" y="48"/>
                    <a:pt x="25" y="48"/>
                  </a:cubicBezTo>
                  <a:cubicBezTo>
                    <a:pt x="21" y="48"/>
                    <a:pt x="18" y="45"/>
                    <a:pt x="18" y="41"/>
                  </a:cubicBezTo>
                  <a:cubicBezTo>
                    <a:pt x="18" y="37"/>
                    <a:pt x="21" y="33"/>
                    <a:pt x="25" y="33"/>
                  </a:cubicBezTo>
                  <a:cubicBezTo>
                    <a:pt x="29" y="33"/>
                    <a:pt x="32" y="36"/>
                    <a:pt x="32" y="39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2" y="33"/>
                    <a:pt x="43" y="30"/>
                    <a:pt x="43" y="27"/>
                  </a:cubicBezTo>
                  <a:cubicBezTo>
                    <a:pt x="43" y="12"/>
                    <a:pt x="37" y="0"/>
                    <a:pt x="22" y="0"/>
                  </a:cubicBezTo>
                  <a:cubicBezTo>
                    <a:pt x="6" y="0"/>
                    <a:pt x="0" y="12"/>
                    <a:pt x="0" y="27"/>
                  </a:cubicBezTo>
                  <a:cubicBezTo>
                    <a:pt x="0" y="42"/>
                    <a:pt x="12" y="54"/>
                    <a:pt x="2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4" name="Group 423">
            <a:extLst>
              <a:ext uri="{FF2B5EF4-FFF2-40B4-BE49-F238E27FC236}">
                <a16:creationId xmlns:a16="http://schemas.microsoft.com/office/drawing/2014/main" id="{226C012B-4093-9E08-D2A0-D89C685EB41B}"/>
              </a:ext>
            </a:extLst>
          </p:cNvPr>
          <p:cNvGrpSpPr/>
          <p:nvPr/>
        </p:nvGrpSpPr>
        <p:grpSpPr>
          <a:xfrm>
            <a:off x="1178134" y="2954905"/>
            <a:ext cx="599777" cy="588460"/>
            <a:chOff x="6411828" y="1292954"/>
            <a:chExt cx="395288" cy="360363"/>
          </a:xfrm>
          <a:solidFill>
            <a:srgbClr val="616161"/>
          </a:solidFill>
        </p:grpSpPr>
        <p:sp>
          <p:nvSpPr>
            <p:cNvPr id="425" name="Freeform 44">
              <a:extLst>
                <a:ext uri="{FF2B5EF4-FFF2-40B4-BE49-F238E27FC236}">
                  <a16:creationId xmlns:a16="http://schemas.microsoft.com/office/drawing/2014/main" id="{F0041061-3FA2-B6CA-108B-204955873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828" y="1497742"/>
              <a:ext cx="395288" cy="155575"/>
            </a:xfrm>
            <a:custGeom>
              <a:avLst/>
              <a:gdLst>
                <a:gd name="T0" fmla="*/ 67 w 105"/>
                <a:gd name="T1" fmla="*/ 0 h 41"/>
                <a:gd name="T2" fmla="*/ 53 w 105"/>
                <a:gd name="T3" fmla="*/ 25 h 41"/>
                <a:gd name="T4" fmla="*/ 38 w 105"/>
                <a:gd name="T5" fmla="*/ 0 h 41"/>
                <a:gd name="T6" fmla="*/ 0 w 105"/>
                <a:gd name="T7" fmla="*/ 22 h 41"/>
                <a:gd name="T8" fmla="*/ 49 w 105"/>
                <a:gd name="T9" fmla="*/ 41 h 41"/>
                <a:gd name="T10" fmla="*/ 56 w 105"/>
                <a:gd name="T11" fmla="*/ 41 h 41"/>
                <a:gd name="T12" fmla="*/ 105 w 105"/>
                <a:gd name="T13" fmla="*/ 22 h 41"/>
                <a:gd name="T14" fmla="*/ 67 w 105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41">
                  <a:moveTo>
                    <a:pt x="67" y="0"/>
                  </a:moveTo>
                  <a:cubicBezTo>
                    <a:pt x="53" y="25"/>
                    <a:pt x="53" y="25"/>
                    <a:pt x="53" y="25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5" y="2"/>
                    <a:pt x="3" y="7"/>
                    <a:pt x="0" y="22"/>
                  </a:cubicBezTo>
                  <a:cubicBezTo>
                    <a:pt x="0" y="22"/>
                    <a:pt x="4" y="41"/>
                    <a:pt x="49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101" y="41"/>
                    <a:pt x="105" y="22"/>
                    <a:pt x="105" y="22"/>
                  </a:cubicBezTo>
                  <a:cubicBezTo>
                    <a:pt x="102" y="7"/>
                    <a:pt x="80" y="2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6" name="Freeform 45">
              <a:extLst>
                <a:ext uri="{FF2B5EF4-FFF2-40B4-BE49-F238E27FC236}">
                  <a16:creationId xmlns:a16="http://schemas.microsoft.com/office/drawing/2014/main" id="{0F8D2826-7D64-89D1-B0B7-00760F02D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7578" y="1338992"/>
              <a:ext cx="22225" cy="106363"/>
            </a:xfrm>
            <a:custGeom>
              <a:avLst/>
              <a:gdLst>
                <a:gd name="T0" fmla="*/ 14 w 14"/>
                <a:gd name="T1" fmla="*/ 14 h 67"/>
                <a:gd name="T2" fmla="*/ 5 w 14"/>
                <a:gd name="T3" fmla="*/ 0 h 67"/>
                <a:gd name="T4" fmla="*/ 5 w 14"/>
                <a:gd name="T5" fmla="*/ 50 h 67"/>
                <a:gd name="T6" fmla="*/ 0 w 14"/>
                <a:gd name="T7" fmla="*/ 53 h 67"/>
                <a:gd name="T8" fmla="*/ 0 w 14"/>
                <a:gd name="T9" fmla="*/ 67 h 67"/>
                <a:gd name="T10" fmla="*/ 14 w 14"/>
                <a:gd name="T11" fmla="*/ 55 h 67"/>
                <a:gd name="T12" fmla="*/ 14 w 14"/>
                <a:gd name="T13" fmla="*/ 1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7">
                  <a:moveTo>
                    <a:pt x="14" y="14"/>
                  </a:moveTo>
                  <a:lnTo>
                    <a:pt x="5" y="0"/>
                  </a:lnTo>
                  <a:lnTo>
                    <a:pt x="5" y="50"/>
                  </a:lnTo>
                  <a:lnTo>
                    <a:pt x="0" y="53"/>
                  </a:lnTo>
                  <a:lnTo>
                    <a:pt x="0" y="67"/>
                  </a:lnTo>
                  <a:lnTo>
                    <a:pt x="14" y="55"/>
                  </a:lnTo>
                  <a:lnTo>
                    <a:pt x="1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7" name="Freeform 46">
              <a:extLst>
                <a:ext uri="{FF2B5EF4-FFF2-40B4-BE49-F238E27FC236}">
                  <a16:creationId xmlns:a16="http://schemas.microsoft.com/office/drawing/2014/main" id="{5DE0B2E5-7141-2A8B-BD21-7B86D168A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303" y="1292954"/>
              <a:ext cx="160338" cy="204788"/>
            </a:xfrm>
            <a:custGeom>
              <a:avLst/>
              <a:gdLst>
                <a:gd name="T0" fmla="*/ 22 w 43"/>
                <a:gd name="T1" fmla="*/ 54 h 54"/>
                <a:gd name="T2" fmla="*/ 40 w 43"/>
                <a:gd name="T3" fmla="*/ 41 h 54"/>
                <a:gd name="T4" fmla="*/ 32 w 43"/>
                <a:gd name="T5" fmla="*/ 43 h 54"/>
                <a:gd name="T6" fmla="*/ 25 w 43"/>
                <a:gd name="T7" fmla="*/ 48 h 54"/>
                <a:gd name="T8" fmla="*/ 18 w 43"/>
                <a:gd name="T9" fmla="*/ 41 h 54"/>
                <a:gd name="T10" fmla="*/ 25 w 43"/>
                <a:gd name="T11" fmla="*/ 33 h 54"/>
                <a:gd name="T12" fmla="*/ 32 w 43"/>
                <a:gd name="T13" fmla="*/ 39 h 54"/>
                <a:gd name="T14" fmla="*/ 41 w 43"/>
                <a:gd name="T15" fmla="*/ 36 h 54"/>
                <a:gd name="T16" fmla="*/ 43 w 43"/>
                <a:gd name="T17" fmla="*/ 27 h 54"/>
                <a:gd name="T18" fmla="*/ 22 w 43"/>
                <a:gd name="T19" fmla="*/ 0 h 54"/>
                <a:gd name="T20" fmla="*/ 0 w 43"/>
                <a:gd name="T21" fmla="*/ 27 h 54"/>
                <a:gd name="T22" fmla="*/ 22 w 43"/>
                <a:gd name="T2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54">
                  <a:moveTo>
                    <a:pt x="22" y="54"/>
                  </a:moveTo>
                  <a:cubicBezTo>
                    <a:pt x="28" y="54"/>
                    <a:pt x="35" y="49"/>
                    <a:pt x="40" y="41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1" y="46"/>
                    <a:pt x="28" y="48"/>
                    <a:pt x="25" y="48"/>
                  </a:cubicBezTo>
                  <a:cubicBezTo>
                    <a:pt x="21" y="48"/>
                    <a:pt x="18" y="45"/>
                    <a:pt x="18" y="41"/>
                  </a:cubicBezTo>
                  <a:cubicBezTo>
                    <a:pt x="18" y="37"/>
                    <a:pt x="21" y="33"/>
                    <a:pt x="25" y="33"/>
                  </a:cubicBezTo>
                  <a:cubicBezTo>
                    <a:pt x="29" y="33"/>
                    <a:pt x="32" y="36"/>
                    <a:pt x="32" y="39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2" y="33"/>
                    <a:pt x="43" y="30"/>
                    <a:pt x="43" y="27"/>
                  </a:cubicBezTo>
                  <a:cubicBezTo>
                    <a:pt x="43" y="12"/>
                    <a:pt x="37" y="0"/>
                    <a:pt x="22" y="0"/>
                  </a:cubicBezTo>
                  <a:cubicBezTo>
                    <a:pt x="6" y="0"/>
                    <a:pt x="0" y="12"/>
                    <a:pt x="0" y="27"/>
                  </a:cubicBezTo>
                  <a:cubicBezTo>
                    <a:pt x="0" y="42"/>
                    <a:pt x="12" y="54"/>
                    <a:pt x="2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8" name="Group 427">
            <a:extLst>
              <a:ext uri="{FF2B5EF4-FFF2-40B4-BE49-F238E27FC236}">
                <a16:creationId xmlns:a16="http://schemas.microsoft.com/office/drawing/2014/main" id="{226C012B-4093-9E08-D2A0-D89C685EB41B}"/>
              </a:ext>
            </a:extLst>
          </p:cNvPr>
          <p:cNvGrpSpPr/>
          <p:nvPr/>
        </p:nvGrpSpPr>
        <p:grpSpPr>
          <a:xfrm>
            <a:off x="10246219" y="4066914"/>
            <a:ext cx="599777" cy="588460"/>
            <a:chOff x="6411828" y="1292954"/>
            <a:chExt cx="395288" cy="360363"/>
          </a:xfrm>
          <a:solidFill>
            <a:srgbClr val="FFE699"/>
          </a:solidFill>
        </p:grpSpPr>
        <p:sp>
          <p:nvSpPr>
            <p:cNvPr id="429" name="Freeform 44">
              <a:extLst>
                <a:ext uri="{FF2B5EF4-FFF2-40B4-BE49-F238E27FC236}">
                  <a16:creationId xmlns:a16="http://schemas.microsoft.com/office/drawing/2014/main" id="{F0041061-3FA2-B6CA-108B-204955873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828" y="1497742"/>
              <a:ext cx="395288" cy="155575"/>
            </a:xfrm>
            <a:custGeom>
              <a:avLst/>
              <a:gdLst>
                <a:gd name="T0" fmla="*/ 67 w 105"/>
                <a:gd name="T1" fmla="*/ 0 h 41"/>
                <a:gd name="T2" fmla="*/ 53 w 105"/>
                <a:gd name="T3" fmla="*/ 25 h 41"/>
                <a:gd name="T4" fmla="*/ 38 w 105"/>
                <a:gd name="T5" fmla="*/ 0 h 41"/>
                <a:gd name="T6" fmla="*/ 0 w 105"/>
                <a:gd name="T7" fmla="*/ 22 h 41"/>
                <a:gd name="T8" fmla="*/ 49 w 105"/>
                <a:gd name="T9" fmla="*/ 41 h 41"/>
                <a:gd name="T10" fmla="*/ 56 w 105"/>
                <a:gd name="T11" fmla="*/ 41 h 41"/>
                <a:gd name="T12" fmla="*/ 105 w 105"/>
                <a:gd name="T13" fmla="*/ 22 h 41"/>
                <a:gd name="T14" fmla="*/ 67 w 105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41">
                  <a:moveTo>
                    <a:pt x="67" y="0"/>
                  </a:moveTo>
                  <a:cubicBezTo>
                    <a:pt x="53" y="25"/>
                    <a:pt x="53" y="25"/>
                    <a:pt x="53" y="25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5" y="2"/>
                    <a:pt x="3" y="7"/>
                    <a:pt x="0" y="22"/>
                  </a:cubicBezTo>
                  <a:cubicBezTo>
                    <a:pt x="0" y="22"/>
                    <a:pt x="4" y="41"/>
                    <a:pt x="49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101" y="41"/>
                    <a:pt x="105" y="22"/>
                    <a:pt x="105" y="22"/>
                  </a:cubicBezTo>
                  <a:cubicBezTo>
                    <a:pt x="102" y="7"/>
                    <a:pt x="80" y="2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" name="Freeform 45">
              <a:extLst>
                <a:ext uri="{FF2B5EF4-FFF2-40B4-BE49-F238E27FC236}">
                  <a16:creationId xmlns:a16="http://schemas.microsoft.com/office/drawing/2014/main" id="{0F8D2826-7D64-89D1-B0B7-00760F02D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7578" y="1338992"/>
              <a:ext cx="22225" cy="106363"/>
            </a:xfrm>
            <a:custGeom>
              <a:avLst/>
              <a:gdLst>
                <a:gd name="T0" fmla="*/ 14 w 14"/>
                <a:gd name="T1" fmla="*/ 14 h 67"/>
                <a:gd name="T2" fmla="*/ 5 w 14"/>
                <a:gd name="T3" fmla="*/ 0 h 67"/>
                <a:gd name="T4" fmla="*/ 5 w 14"/>
                <a:gd name="T5" fmla="*/ 50 h 67"/>
                <a:gd name="T6" fmla="*/ 0 w 14"/>
                <a:gd name="T7" fmla="*/ 53 h 67"/>
                <a:gd name="T8" fmla="*/ 0 w 14"/>
                <a:gd name="T9" fmla="*/ 67 h 67"/>
                <a:gd name="T10" fmla="*/ 14 w 14"/>
                <a:gd name="T11" fmla="*/ 55 h 67"/>
                <a:gd name="T12" fmla="*/ 14 w 14"/>
                <a:gd name="T13" fmla="*/ 1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7">
                  <a:moveTo>
                    <a:pt x="14" y="14"/>
                  </a:moveTo>
                  <a:lnTo>
                    <a:pt x="5" y="0"/>
                  </a:lnTo>
                  <a:lnTo>
                    <a:pt x="5" y="50"/>
                  </a:lnTo>
                  <a:lnTo>
                    <a:pt x="0" y="53"/>
                  </a:lnTo>
                  <a:lnTo>
                    <a:pt x="0" y="67"/>
                  </a:lnTo>
                  <a:lnTo>
                    <a:pt x="14" y="55"/>
                  </a:lnTo>
                  <a:lnTo>
                    <a:pt x="1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1" name="Freeform 46">
              <a:extLst>
                <a:ext uri="{FF2B5EF4-FFF2-40B4-BE49-F238E27FC236}">
                  <a16:creationId xmlns:a16="http://schemas.microsoft.com/office/drawing/2014/main" id="{5DE0B2E5-7141-2A8B-BD21-7B86D168A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303" y="1292954"/>
              <a:ext cx="160338" cy="204788"/>
            </a:xfrm>
            <a:custGeom>
              <a:avLst/>
              <a:gdLst>
                <a:gd name="T0" fmla="*/ 22 w 43"/>
                <a:gd name="T1" fmla="*/ 54 h 54"/>
                <a:gd name="T2" fmla="*/ 40 w 43"/>
                <a:gd name="T3" fmla="*/ 41 h 54"/>
                <a:gd name="T4" fmla="*/ 32 w 43"/>
                <a:gd name="T5" fmla="*/ 43 h 54"/>
                <a:gd name="T6" fmla="*/ 25 w 43"/>
                <a:gd name="T7" fmla="*/ 48 h 54"/>
                <a:gd name="T8" fmla="*/ 18 w 43"/>
                <a:gd name="T9" fmla="*/ 41 h 54"/>
                <a:gd name="T10" fmla="*/ 25 w 43"/>
                <a:gd name="T11" fmla="*/ 33 h 54"/>
                <a:gd name="T12" fmla="*/ 32 w 43"/>
                <a:gd name="T13" fmla="*/ 39 h 54"/>
                <a:gd name="T14" fmla="*/ 41 w 43"/>
                <a:gd name="T15" fmla="*/ 36 h 54"/>
                <a:gd name="T16" fmla="*/ 43 w 43"/>
                <a:gd name="T17" fmla="*/ 27 h 54"/>
                <a:gd name="T18" fmla="*/ 22 w 43"/>
                <a:gd name="T19" fmla="*/ 0 h 54"/>
                <a:gd name="T20" fmla="*/ 0 w 43"/>
                <a:gd name="T21" fmla="*/ 27 h 54"/>
                <a:gd name="T22" fmla="*/ 22 w 43"/>
                <a:gd name="T2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54">
                  <a:moveTo>
                    <a:pt x="22" y="54"/>
                  </a:moveTo>
                  <a:cubicBezTo>
                    <a:pt x="28" y="54"/>
                    <a:pt x="35" y="49"/>
                    <a:pt x="40" y="41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1" y="46"/>
                    <a:pt x="28" y="48"/>
                    <a:pt x="25" y="48"/>
                  </a:cubicBezTo>
                  <a:cubicBezTo>
                    <a:pt x="21" y="48"/>
                    <a:pt x="18" y="45"/>
                    <a:pt x="18" y="41"/>
                  </a:cubicBezTo>
                  <a:cubicBezTo>
                    <a:pt x="18" y="37"/>
                    <a:pt x="21" y="33"/>
                    <a:pt x="25" y="33"/>
                  </a:cubicBezTo>
                  <a:cubicBezTo>
                    <a:pt x="29" y="33"/>
                    <a:pt x="32" y="36"/>
                    <a:pt x="32" y="39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2" y="33"/>
                    <a:pt x="43" y="30"/>
                    <a:pt x="43" y="27"/>
                  </a:cubicBezTo>
                  <a:cubicBezTo>
                    <a:pt x="43" y="12"/>
                    <a:pt x="37" y="0"/>
                    <a:pt x="22" y="0"/>
                  </a:cubicBezTo>
                  <a:cubicBezTo>
                    <a:pt x="6" y="0"/>
                    <a:pt x="0" y="12"/>
                    <a:pt x="0" y="27"/>
                  </a:cubicBezTo>
                  <a:cubicBezTo>
                    <a:pt x="0" y="42"/>
                    <a:pt x="12" y="54"/>
                    <a:pt x="2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32" name="Group 431">
            <a:extLst>
              <a:ext uri="{FF2B5EF4-FFF2-40B4-BE49-F238E27FC236}">
                <a16:creationId xmlns:a16="http://schemas.microsoft.com/office/drawing/2014/main" id="{226C012B-4093-9E08-D2A0-D89C685EB41B}"/>
              </a:ext>
            </a:extLst>
          </p:cNvPr>
          <p:cNvGrpSpPr/>
          <p:nvPr/>
        </p:nvGrpSpPr>
        <p:grpSpPr>
          <a:xfrm>
            <a:off x="9567842" y="4066914"/>
            <a:ext cx="599777" cy="588460"/>
            <a:chOff x="6411828" y="1292954"/>
            <a:chExt cx="395288" cy="360363"/>
          </a:xfrm>
          <a:solidFill>
            <a:srgbClr val="FFE699"/>
          </a:solidFill>
        </p:grpSpPr>
        <p:sp>
          <p:nvSpPr>
            <p:cNvPr id="433" name="Freeform 44">
              <a:extLst>
                <a:ext uri="{FF2B5EF4-FFF2-40B4-BE49-F238E27FC236}">
                  <a16:creationId xmlns:a16="http://schemas.microsoft.com/office/drawing/2014/main" id="{F0041061-3FA2-B6CA-108B-204955873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828" y="1497742"/>
              <a:ext cx="395288" cy="155575"/>
            </a:xfrm>
            <a:custGeom>
              <a:avLst/>
              <a:gdLst>
                <a:gd name="T0" fmla="*/ 67 w 105"/>
                <a:gd name="T1" fmla="*/ 0 h 41"/>
                <a:gd name="T2" fmla="*/ 53 w 105"/>
                <a:gd name="T3" fmla="*/ 25 h 41"/>
                <a:gd name="T4" fmla="*/ 38 w 105"/>
                <a:gd name="T5" fmla="*/ 0 h 41"/>
                <a:gd name="T6" fmla="*/ 0 w 105"/>
                <a:gd name="T7" fmla="*/ 22 h 41"/>
                <a:gd name="T8" fmla="*/ 49 w 105"/>
                <a:gd name="T9" fmla="*/ 41 h 41"/>
                <a:gd name="T10" fmla="*/ 56 w 105"/>
                <a:gd name="T11" fmla="*/ 41 h 41"/>
                <a:gd name="T12" fmla="*/ 105 w 105"/>
                <a:gd name="T13" fmla="*/ 22 h 41"/>
                <a:gd name="T14" fmla="*/ 67 w 105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41">
                  <a:moveTo>
                    <a:pt x="67" y="0"/>
                  </a:moveTo>
                  <a:cubicBezTo>
                    <a:pt x="53" y="25"/>
                    <a:pt x="53" y="25"/>
                    <a:pt x="53" y="25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5" y="2"/>
                    <a:pt x="3" y="7"/>
                    <a:pt x="0" y="22"/>
                  </a:cubicBezTo>
                  <a:cubicBezTo>
                    <a:pt x="0" y="22"/>
                    <a:pt x="4" y="41"/>
                    <a:pt x="49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101" y="41"/>
                    <a:pt x="105" y="22"/>
                    <a:pt x="105" y="22"/>
                  </a:cubicBezTo>
                  <a:cubicBezTo>
                    <a:pt x="102" y="7"/>
                    <a:pt x="80" y="2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4" name="Freeform 45">
              <a:extLst>
                <a:ext uri="{FF2B5EF4-FFF2-40B4-BE49-F238E27FC236}">
                  <a16:creationId xmlns:a16="http://schemas.microsoft.com/office/drawing/2014/main" id="{0F8D2826-7D64-89D1-B0B7-00760F02D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7578" y="1338992"/>
              <a:ext cx="22225" cy="106363"/>
            </a:xfrm>
            <a:custGeom>
              <a:avLst/>
              <a:gdLst>
                <a:gd name="T0" fmla="*/ 14 w 14"/>
                <a:gd name="T1" fmla="*/ 14 h 67"/>
                <a:gd name="T2" fmla="*/ 5 w 14"/>
                <a:gd name="T3" fmla="*/ 0 h 67"/>
                <a:gd name="T4" fmla="*/ 5 w 14"/>
                <a:gd name="T5" fmla="*/ 50 h 67"/>
                <a:gd name="T6" fmla="*/ 0 w 14"/>
                <a:gd name="T7" fmla="*/ 53 h 67"/>
                <a:gd name="T8" fmla="*/ 0 w 14"/>
                <a:gd name="T9" fmla="*/ 67 h 67"/>
                <a:gd name="T10" fmla="*/ 14 w 14"/>
                <a:gd name="T11" fmla="*/ 55 h 67"/>
                <a:gd name="T12" fmla="*/ 14 w 14"/>
                <a:gd name="T13" fmla="*/ 1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7">
                  <a:moveTo>
                    <a:pt x="14" y="14"/>
                  </a:moveTo>
                  <a:lnTo>
                    <a:pt x="5" y="0"/>
                  </a:lnTo>
                  <a:lnTo>
                    <a:pt x="5" y="50"/>
                  </a:lnTo>
                  <a:lnTo>
                    <a:pt x="0" y="53"/>
                  </a:lnTo>
                  <a:lnTo>
                    <a:pt x="0" y="67"/>
                  </a:lnTo>
                  <a:lnTo>
                    <a:pt x="14" y="55"/>
                  </a:lnTo>
                  <a:lnTo>
                    <a:pt x="1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5" name="Freeform 46">
              <a:extLst>
                <a:ext uri="{FF2B5EF4-FFF2-40B4-BE49-F238E27FC236}">
                  <a16:creationId xmlns:a16="http://schemas.microsoft.com/office/drawing/2014/main" id="{5DE0B2E5-7141-2A8B-BD21-7B86D168A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303" y="1292954"/>
              <a:ext cx="160338" cy="204788"/>
            </a:xfrm>
            <a:custGeom>
              <a:avLst/>
              <a:gdLst>
                <a:gd name="T0" fmla="*/ 22 w 43"/>
                <a:gd name="T1" fmla="*/ 54 h 54"/>
                <a:gd name="T2" fmla="*/ 40 w 43"/>
                <a:gd name="T3" fmla="*/ 41 h 54"/>
                <a:gd name="T4" fmla="*/ 32 w 43"/>
                <a:gd name="T5" fmla="*/ 43 h 54"/>
                <a:gd name="T6" fmla="*/ 25 w 43"/>
                <a:gd name="T7" fmla="*/ 48 h 54"/>
                <a:gd name="T8" fmla="*/ 18 w 43"/>
                <a:gd name="T9" fmla="*/ 41 h 54"/>
                <a:gd name="T10" fmla="*/ 25 w 43"/>
                <a:gd name="T11" fmla="*/ 33 h 54"/>
                <a:gd name="T12" fmla="*/ 32 w 43"/>
                <a:gd name="T13" fmla="*/ 39 h 54"/>
                <a:gd name="T14" fmla="*/ 41 w 43"/>
                <a:gd name="T15" fmla="*/ 36 h 54"/>
                <a:gd name="T16" fmla="*/ 43 w 43"/>
                <a:gd name="T17" fmla="*/ 27 h 54"/>
                <a:gd name="T18" fmla="*/ 22 w 43"/>
                <a:gd name="T19" fmla="*/ 0 h 54"/>
                <a:gd name="T20" fmla="*/ 0 w 43"/>
                <a:gd name="T21" fmla="*/ 27 h 54"/>
                <a:gd name="T22" fmla="*/ 22 w 43"/>
                <a:gd name="T2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54">
                  <a:moveTo>
                    <a:pt x="22" y="54"/>
                  </a:moveTo>
                  <a:cubicBezTo>
                    <a:pt x="28" y="54"/>
                    <a:pt x="35" y="49"/>
                    <a:pt x="40" y="41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1" y="46"/>
                    <a:pt x="28" y="48"/>
                    <a:pt x="25" y="48"/>
                  </a:cubicBezTo>
                  <a:cubicBezTo>
                    <a:pt x="21" y="48"/>
                    <a:pt x="18" y="45"/>
                    <a:pt x="18" y="41"/>
                  </a:cubicBezTo>
                  <a:cubicBezTo>
                    <a:pt x="18" y="37"/>
                    <a:pt x="21" y="33"/>
                    <a:pt x="25" y="33"/>
                  </a:cubicBezTo>
                  <a:cubicBezTo>
                    <a:pt x="29" y="33"/>
                    <a:pt x="32" y="36"/>
                    <a:pt x="32" y="39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2" y="33"/>
                    <a:pt x="43" y="30"/>
                    <a:pt x="43" y="27"/>
                  </a:cubicBezTo>
                  <a:cubicBezTo>
                    <a:pt x="43" y="12"/>
                    <a:pt x="37" y="0"/>
                    <a:pt x="22" y="0"/>
                  </a:cubicBezTo>
                  <a:cubicBezTo>
                    <a:pt x="6" y="0"/>
                    <a:pt x="0" y="12"/>
                    <a:pt x="0" y="27"/>
                  </a:cubicBezTo>
                  <a:cubicBezTo>
                    <a:pt x="0" y="42"/>
                    <a:pt x="12" y="54"/>
                    <a:pt x="2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36" name="Group 435">
            <a:extLst>
              <a:ext uri="{FF2B5EF4-FFF2-40B4-BE49-F238E27FC236}">
                <a16:creationId xmlns:a16="http://schemas.microsoft.com/office/drawing/2014/main" id="{226C012B-4093-9E08-D2A0-D89C685EB41B}"/>
              </a:ext>
            </a:extLst>
          </p:cNvPr>
          <p:cNvGrpSpPr/>
          <p:nvPr/>
        </p:nvGrpSpPr>
        <p:grpSpPr>
          <a:xfrm>
            <a:off x="7919598" y="4071804"/>
            <a:ext cx="599777" cy="588460"/>
            <a:chOff x="6411828" y="1292954"/>
            <a:chExt cx="395288" cy="360363"/>
          </a:xfrm>
          <a:solidFill>
            <a:srgbClr val="616161"/>
          </a:solidFill>
        </p:grpSpPr>
        <p:sp>
          <p:nvSpPr>
            <p:cNvPr id="437" name="Freeform 44">
              <a:extLst>
                <a:ext uri="{FF2B5EF4-FFF2-40B4-BE49-F238E27FC236}">
                  <a16:creationId xmlns:a16="http://schemas.microsoft.com/office/drawing/2014/main" id="{F0041061-3FA2-B6CA-108B-204955873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828" y="1497742"/>
              <a:ext cx="395288" cy="155575"/>
            </a:xfrm>
            <a:custGeom>
              <a:avLst/>
              <a:gdLst>
                <a:gd name="T0" fmla="*/ 67 w 105"/>
                <a:gd name="T1" fmla="*/ 0 h 41"/>
                <a:gd name="T2" fmla="*/ 53 w 105"/>
                <a:gd name="T3" fmla="*/ 25 h 41"/>
                <a:gd name="T4" fmla="*/ 38 w 105"/>
                <a:gd name="T5" fmla="*/ 0 h 41"/>
                <a:gd name="T6" fmla="*/ 0 w 105"/>
                <a:gd name="T7" fmla="*/ 22 h 41"/>
                <a:gd name="T8" fmla="*/ 49 w 105"/>
                <a:gd name="T9" fmla="*/ 41 h 41"/>
                <a:gd name="T10" fmla="*/ 56 w 105"/>
                <a:gd name="T11" fmla="*/ 41 h 41"/>
                <a:gd name="T12" fmla="*/ 105 w 105"/>
                <a:gd name="T13" fmla="*/ 22 h 41"/>
                <a:gd name="T14" fmla="*/ 67 w 105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41">
                  <a:moveTo>
                    <a:pt x="67" y="0"/>
                  </a:moveTo>
                  <a:cubicBezTo>
                    <a:pt x="53" y="25"/>
                    <a:pt x="53" y="25"/>
                    <a:pt x="53" y="25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5" y="2"/>
                    <a:pt x="3" y="7"/>
                    <a:pt x="0" y="22"/>
                  </a:cubicBezTo>
                  <a:cubicBezTo>
                    <a:pt x="0" y="22"/>
                    <a:pt x="4" y="41"/>
                    <a:pt x="49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101" y="41"/>
                    <a:pt x="105" y="22"/>
                    <a:pt x="105" y="22"/>
                  </a:cubicBezTo>
                  <a:cubicBezTo>
                    <a:pt x="102" y="7"/>
                    <a:pt x="80" y="2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8" name="Freeform 45">
              <a:extLst>
                <a:ext uri="{FF2B5EF4-FFF2-40B4-BE49-F238E27FC236}">
                  <a16:creationId xmlns:a16="http://schemas.microsoft.com/office/drawing/2014/main" id="{0F8D2826-7D64-89D1-B0B7-00760F02D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7578" y="1338992"/>
              <a:ext cx="22225" cy="106363"/>
            </a:xfrm>
            <a:custGeom>
              <a:avLst/>
              <a:gdLst>
                <a:gd name="T0" fmla="*/ 14 w 14"/>
                <a:gd name="T1" fmla="*/ 14 h 67"/>
                <a:gd name="T2" fmla="*/ 5 w 14"/>
                <a:gd name="T3" fmla="*/ 0 h 67"/>
                <a:gd name="T4" fmla="*/ 5 w 14"/>
                <a:gd name="T5" fmla="*/ 50 h 67"/>
                <a:gd name="T6" fmla="*/ 0 w 14"/>
                <a:gd name="T7" fmla="*/ 53 h 67"/>
                <a:gd name="T8" fmla="*/ 0 w 14"/>
                <a:gd name="T9" fmla="*/ 67 h 67"/>
                <a:gd name="T10" fmla="*/ 14 w 14"/>
                <a:gd name="T11" fmla="*/ 55 h 67"/>
                <a:gd name="T12" fmla="*/ 14 w 14"/>
                <a:gd name="T13" fmla="*/ 1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7">
                  <a:moveTo>
                    <a:pt x="14" y="14"/>
                  </a:moveTo>
                  <a:lnTo>
                    <a:pt x="5" y="0"/>
                  </a:lnTo>
                  <a:lnTo>
                    <a:pt x="5" y="50"/>
                  </a:lnTo>
                  <a:lnTo>
                    <a:pt x="0" y="53"/>
                  </a:lnTo>
                  <a:lnTo>
                    <a:pt x="0" y="67"/>
                  </a:lnTo>
                  <a:lnTo>
                    <a:pt x="14" y="55"/>
                  </a:lnTo>
                  <a:lnTo>
                    <a:pt x="1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9" name="Freeform 46">
              <a:extLst>
                <a:ext uri="{FF2B5EF4-FFF2-40B4-BE49-F238E27FC236}">
                  <a16:creationId xmlns:a16="http://schemas.microsoft.com/office/drawing/2014/main" id="{5DE0B2E5-7141-2A8B-BD21-7B86D168A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303" y="1292954"/>
              <a:ext cx="160338" cy="204788"/>
            </a:xfrm>
            <a:custGeom>
              <a:avLst/>
              <a:gdLst>
                <a:gd name="T0" fmla="*/ 22 w 43"/>
                <a:gd name="T1" fmla="*/ 54 h 54"/>
                <a:gd name="T2" fmla="*/ 40 w 43"/>
                <a:gd name="T3" fmla="*/ 41 h 54"/>
                <a:gd name="T4" fmla="*/ 32 w 43"/>
                <a:gd name="T5" fmla="*/ 43 h 54"/>
                <a:gd name="T6" fmla="*/ 25 w 43"/>
                <a:gd name="T7" fmla="*/ 48 h 54"/>
                <a:gd name="T8" fmla="*/ 18 w 43"/>
                <a:gd name="T9" fmla="*/ 41 h 54"/>
                <a:gd name="T10" fmla="*/ 25 w 43"/>
                <a:gd name="T11" fmla="*/ 33 h 54"/>
                <a:gd name="T12" fmla="*/ 32 w 43"/>
                <a:gd name="T13" fmla="*/ 39 h 54"/>
                <a:gd name="T14" fmla="*/ 41 w 43"/>
                <a:gd name="T15" fmla="*/ 36 h 54"/>
                <a:gd name="T16" fmla="*/ 43 w 43"/>
                <a:gd name="T17" fmla="*/ 27 h 54"/>
                <a:gd name="T18" fmla="*/ 22 w 43"/>
                <a:gd name="T19" fmla="*/ 0 h 54"/>
                <a:gd name="T20" fmla="*/ 0 w 43"/>
                <a:gd name="T21" fmla="*/ 27 h 54"/>
                <a:gd name="T22" fmla="*/ 22 w 43"/>
                <a:gd name="T2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54">
                  <a:moveTo>
                    <a:pt x="22" y="54"/>
                  </a:moveTo>
                  <a:cubicBezTo>
                    <a:pt x="28" y="54"/>
                    <a:pt x="35" y="49"/>
                    <a:pt x="40" y="41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1" y="46"/>
                    <a:pt x="28" y="48"/>
                    <a:pt x="25" y="48"/>
                  </a:cubicBezTo>
                  <a:cubicBezTo>
                    <a:pt x="21" y="48"/>
                    <a:pt x="18" y="45"/>
                    <a:pt x="18" y="41"/>
                  </a:cubicBezTo>
                  <a:cubicBezTo>
                    <a:pt x="18" y="37"/>
                    <a:pt x="21" y="33"/>
                    <a:pt x="25" y="33"/>
                  </a:cubicBezTo>
                  <a:cubicBezTo>
                    <a:pt x="29" y="33"/>
                    <a:pt x="32" y="36"/>
                    <a:pt x="32" y="39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2" y="33"/>
                    <a:pt x="43" y="30"/>
                    <a:pt x="43" y="27"/>
                  </a:cubicBezTo>
                  <a:cubicBezTo>
                    <a:pt x="43" y="12"/>
                    <a:pt x="37" y="0"/>
                    <a:pt x="22" y="0"/>
                  </a:cubicBezTo>
                  <a:cubicBezTo>
                    <a:pt x="6" y="0"/>
                    <a:pt x="0" y="12"/>
                    <a:pt x="0" y="27"/>
                  </a:cubicBezTo>
                  <a:cubicBezTo>
                    <a:pt x="0" y="42"/>
                    <a:pt x="12" y="54"/>
                    <a:pt x="2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0" name="Group 439">
            <a:extLst>
              <a:ext uri="{FF2B5EF4-FFF2-40B4-BE49-F238E27FC236}">
                <a16:creationId xmlns:a16="http://schemas.microsoft.com/office/drawing/2014/main" id="{226C012B-4093-9E08-D2A0-D89C685EB41B}"/>
              </a:ext>
            </a:extLst>
          </p:cNvPr>
          <p:cNvGrpSpPr/>
          <p:nvPr/>
        </p:nvGrpSpPr>
        <p:grpSpPr>
          <a:xfrm>
            <a:off x="7237841" y="4071804"/>
            <a:ext cx="599777" cy="588460"/>
            <a:chOff x="6411828" y="1292954"/>
            <a:chExt cx="395288" cy="360363"/>
          </a:xfrm>
          <a:solidFill>
            <a:srgbClr val="616161"/>
          </a:solidFill>
        </p:grpSpPr>
        <p:sp>
          <p:nvSpPr>
            <p:cNvPr id="441" name="Freeform 44">
              <a:extLst>
                <a:ext uri="{FF2B5EF4-FFF2-40B4-BE49-F238E27FC236}">
                  <a16:creationId xmlns:a16="http://schemas.microsoft.com/office/drawing/2014/main" id="{F0041061-3FA2-B6CA-108B-204955873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828" y="1497742"/>
              <a:ext cx="395288" cy="155575"/>
            </a:xfrm>
            <a:custGeom>
              <a:avLst/>
              <a:gdLst>
                <a:gd name="T0" fmla="*/ 67 w 105"/>
                <a:gd name="T1" fmla="*/ 0 h 41"/>
                <a:gd name="T2" fmla="*/ 53 w 105"/>
                <a:gd name="T3" fmla="*/ 25 h 41"/>
                <a:gd name="T4" fmla="*/ 38 w 105"/>
                <a:gd name="T5" fmla="*/ 0 h 41"/>
                <a:gd name="T6" fmla="*/ 0 w 105"/>
                <a:gd name="T7" fmla="*/ 22 h 41"/>
                <a:gd name="T8" fmla="*/ 49 w 105"/>
                <a:gd name="T9" fmla="*/ 41 h 41"/>
                <a:gd name="T10" fmla="*/ 56 w 105"/>
                <a:gd name="T11" fmla="*/ 41 h 41"/>
                <a:gd name="T12" fmla="*/ 105 w 105"/>
                <a:gd name="T13" fmla="*/ 22 h 41"/>
                <a:gd name="T14" fmla="*/ 67 w 105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41">
                  <a:moveTo>
                    <a:pt x="67" y="0"/>
                  </a:moveTo>
                  <a:cubicBezTo>
                    <a:pt x="53" y="25"/>
                    <a:pt x="53" y="25"/>
                    <a:pt x="53" y="25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5" y="2"/>
                    <a:pt x="3" y="7"/>
                    <a:pt x="0" y="22"/>
                  </a:cubicBezTo>
                  <a:cubicBezTo>
                    <a:pt x="0" y="22"/>
                    <a:pt x="4" y="41"/>
                    <a:pt x="49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101" y="41"/>
                    <a:pt x="105" y="22"/>
                    <a:pt x="105" y="22"/>
                  </a:cubicBezTo>
                  <a:cubicBezTo>
                    <a:pt x="102" y="7"/>
                    <a:pt x="80" y="2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2" name="Freeform 45">
              <a:extLst>
                <a:ext uri="{FF2B5EF4-FFF2-40B4-BE49-F238E27FC236}">
                  <a16:creationId xmlns:a16="http://schemas.microsoft.com/office/drawing/2014/main" id="{0F8D2826-7D64-89D1-B0B7-00760F02D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7578" y="1338992"/>
              <a:ext cx="22225" cy="106363"/>
            </a:xfrm>
            <a:custGeom>
              <a:avLst/>
              <a:gdLst>
                <a:gd name="T0" fmla="*/ 14 w 14"/>
                <a:gd name="T1" fmla="*/ 14 h 67"/>
                <a:gd name="T2" fmla="*/ 5 w 14"/>
                <a:gd name="T3" fmla="*/ 0 h 67"/>
                <a:gd name="T4" fmla="*/ 5 w 14"/>
                <a:gd name="T5" fmla="*/ 50 h 67"/>
                <a:gd name="T6" fmla="*/ 0 w 14"/>
                <a:gd name="T7" fmla="*/ 53 h 67"/>
                <a:gd name="T8" fmla="*/ 0 w 14"/>
                <a:gd name="T9" fmla="*/ 67 h 67"/>
                <a:gd name="T10" fmla="*/ 14 w 14"/>
                <a:gd name="T11" fmla="*/ 55 h 67"/>
                <a:gd name="T12" fmla="*/ 14 w 14"/>
                <a:gd name="T13" fmla="*/ 1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7">
                  <a:moveTo>
                    <a:pt x="14" y="14"/>
                  </a:moveTo>
                  <a:lnTo>
                    <a:pt x="5" y="0"/>
                  </a:lnTo>
                  <a:lnTo>
                    <a:pt x="5" y="50"/>
                  </a:lnTo>
                  <a:lnTo>
                    <a:pt x="0" y="53"/>
                  </a:lnTo>
                  <a:lnTo>
                    <a:pt x="0" y="67"/>
                  </a:lnTo>
                  <a:lnTo>
                    <a:pt x="14" y="55"/>
                  </a:lnTo>
                  <a:lnTo>
                    <a:pt x="1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3" name="Freeform 46">
              <a:extLst>
                <a:ext uri="{FF2B5EF4-FFF2-40B4-BE49-F238E27FC236}">
                  <a16:creationId xmlns:a16="http://schemas.microsoft.com/office/drawing/2014/main" id="{5DE0B2E5-7141-2A8B-BD21-7B86D168A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303" y="1292954"/>
              <a:ext cx="160338" cy="204788"/>
            </a:xfrm>
            <a:custGeom>
              <a:avLst/>
              <a:gdLst>
                <a:gd name="T0" fmla="*/ 22 w 43"/>
                <a:gd name="T1" fmla="*/ 54 h 54"/>
                <a:gd name="T2" fmla="*/ 40 w 43"/>
                <a:gd name="T3" fmla="*/ 41 h 54"/>
                <a:gd name="T4" fmla="*/ 32 w 43"/>
                <a:gd name="T5" fmla="*/ 43 h 54"/>
                <a:gd name="T6" fmla="*/ 25 w 43"/>
                <a:gd name="T7" fmla="*/ 48 h 54"/>
                <a:gd name="T8" fmla="*/ 18 w 43"/>
                <a:gd name="T9" fmla="*/ 41 h 54"/>
                <a:gd name="T10" fmla="*/ 25 w 43"/>
                <a:gd name="T11" fmla="*/ 33 h 54"/>
                <a:gd name="T12" fmla="*/ 32 w 43"/>
                <a:gd name="T13" fmla="*/ 39 h 54"/>
                <a:gd name="T14" fmla="*/ 41 w 43"/>
                <a:gd name="T15" fmla="*/ 36 h 54"/>
                <a:gd name="T16" fmla="*/ 43 w 43"/>
                <a:gd name="T17" fmla="*/ 27 h 54"/>
                <a:gd name="T18" fmla="*/ 22 w 43"/>
                <a:gd name="T19" fmla="*/ 0 h 54"/>
                <a:gd name="T20" fmla="*/ 0 w 43"/>
                <a:gd name="T21" fmla="*/ 27 h 54"/>
                <a:gd name="T22" fmla="*/ 22 w 43"/>
                <a:gd name="T2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54">
                  <a:moveTo>
                    <a:pt x="22" y="54"/>
                  </a:moveTo>
                  <a:cubicBezTo>
                    <a:pt x="28" y="54"/>
                    <a:pt x="35" y="49"/>
                    <a:pt x="40" y="41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1" y="46"/>
                    <a:pt x="28" y="48"/>
                    <a:pt x="25" y="48"/>
                  </a:cubicBezTo>
                  <a:cubicBezTo>
                    <a:pt x="21" y="48"/>
                    <a:pt x="18" y="45"/>
                    <a:pt x="18" y="41"/>
                  </a:cubicBezTo>
                  <a:cubicBezTo>
                    <a:pt x="18" y="37"/>
                    <a:pt x="21" y="33"/>
                    <a:pt x="25" y="33"/>
                  </a:cubicBezTo>
                  <a:cubicBezTo>
                    <a:pt x="29" y="33"/>
                    <a:pt x="32" y="36"/>
                    <a:pt x="32" y="39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2" y="33"/>
                    <a:pt x="43" y="30"/>
                    <a:pt x="43" y="27"/>
                  </a:cubicBezTo>
                  <a:cubicBezTo>
                    <a:pt x="43" y="12"/>
                    <a:pt x="37" y="0"/>
                    <a:pt x="22" y="0"/>
                  </a:cubicBezTo>
                  <a:cubicBezTo>
                    <a:pt x="6" y="0"/>
                    <a:pt x="0" y="12"/>
                    <a:pt x="0" y="27"/>
                  </a:cubicBezTo>
                  <a:cubicBezTo>
                    <a:pt x="0" y="42"/>
                    <a:pt x="12" y="54"/>
                    <a:pt x="2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4" name="Group 443">
            <a:extLst>
              <a:ext uri="{FF2B5EF4-FFF2-40B4-BE49-F238E27FC236}">
                <a16:creationId xmlns:a16="http://schemas.microsoft.com/office/drawing/2014/main" id="{226C012B-4093-9E08-D2A0-D89C685EB41B}"/>
              </a:ext>
            </a:extLst>
          </p:cNvPr>
          <p:cNvGrpSpPr/>
          <p:nvPr/>
        </p:nvGrpSpPr>
        <p:grpSpPr>
          <a:xfrm>
            <a:off x="6559464" y="4071804"/>
            <a:ext cx="599777" cy="588460"/>
            <a:chOff x="6411828" y="1292954"/>
            <a:chExt cx="395288" cy="360363"/>
          </a:xfrm>
          <a:solidFill>
            <a:srgbClr val="616161"/>
          </a:solidFill>
        </p:grpSpPr>
        <p:sp>
          <p:nvSpPr>
            <p:cNvPr id="445" name="Freeform 44">
              <a:extLst>
                <a:ext uri="{FF2B5EF4-FFF2-40B4-BE49-F238E27FC236}">
                  <a16:creationId xmlns:a16="http://schemas.microsoft.com/office/drawing/2014/main" id="{F0041061-3FA2-B6CA-108B-204955873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828" y="1497742"/>
              <a:ext cx="395288" cy="155575"/>
            </a:xfrm>
            <a:custGeom>
              <a:avLst/>
              <a:gdLst>
                <a:gd name="T0" fmla="*/ 67 w 105"/>
                <a:gd name="T1" fmla="*/ 0 h 41"/>
                <a:gd name="T2" fmla="*/ 53 w 105"/>
                <a:gd name="T3" fmla="*/ 25 h 41"/>
                <a:gd name="T4" fmla="*/ 38 w 105"/>
                <a:gd name="T5" fmla="*/ 0 h 41"/>
                <a:gd name="T6" fmla="*/ 0 w 105"/>
                <a:gd name="T7" fmla="*/ 22 h 41"/>
                <a:gd name="T8" fmla="*/ 49 w 105"/>
                <a:gd name="T9" fmla="*/ 41 h 41"/>
                <a:gd name="T10" fmla="*/ 56 w 105"/>
                <a:gd name="T11" fmla="*/ 41 h 41"/>
                <a:gd name="T12" fmla="*/ 105 w 105"/>
                <a:gd name="T13" fmla="*/ 22 h 41"/>
                <a:gd name="T14" fmla="*/ 67 w 105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41">
                  <a:moveTo>
                    <a:pt x="67" y="0"/>
                  </a:moveTo>
                  <a:cubicBezTo>
                    <a:pt x="53" y="25"/>
                    <a:pt x="53" y="25"/>
                    <a:pt x="53" y="25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5" y="2"/>
                    <a:pt x="3" y="7"/>
                    <a:pt x="0" y="22"/>
                  </a:cubicBezTo>
                  <a:cubicBezTo>
                    <a:pt x="0" y="22"/>
                    <a:pt x="4" y="41"/>
                    <a:pt x="49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101" y="41"/>
                    <a:pt x="105" y="22"/>
                    <a:pt x="105" y="22"/>
                  </a:cubicBezTo>
                  <a:cubicBezTo>
                    <a:pt x="102" y="7"/>
                    <a:pt x="80" y="2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6" name="Freeform 45">
              <a:extLst>
                <a:ext uri="{FF2B5EF4-FFF2-40B4-BE49-F238E27FC236}">
                  <a16:creationId xmlns:a16="http://schemas.microsoft.com/office/drawing/2014/main" id="{0F8D2826-7D64-89D1-B0B7-00760F02D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7578" y="1338992"/>
              <a:ext cx="22225" cy="106363"/>
            </a:xfrm>
            <a:custGeom>
              <a:avLst/>
              <a:gdLst>
                <a:gd name="T0" fmla="*/ 14 w 14"/>
                <a:gd name="T1" fmla="*/ 14 h 67"/>
                <a:gd name="T2" fmla="*/ 5 w 14"/>
                <a:gd name="T3" fmla="*/ 0 h 67"/>
                <a:gd name="T4" fmla="*/ 5 w 14"/>
                <a:gd name="T5" fmla="*/ 50 h 67"/>
                <a:gd name="T6" fmla="*/ 0 w 14"/>
                <a:gd name="T7" fmla="*/ 53 h 67"/>
                <a:gd name="T8" fmla="*/ 0 w 14"/>
                <a:gd name="T9" fmla="*/ 67 h 67"/>
                <a:gd name="T10" fmla="*/ 14 w 14"/>
                <a:gd name="T11" fmla="*/ 55 h 67"/>
                <a:gd name="T12" fmla="*/ 14 w 14"/>
                <a:gd name="T13" fmla="*/ 1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7">
                  <a:moveTo>
                    <a:pt x="14" y="14"/>
                  </a:moveTo>
                  <a:lnTo>
                    <a:pt x="5" y="0"/>
                  </a:lnTo>
                  <a:lnTo>
                    <a:pt x="5" y="50"/>
                  </a:lnTo>
                  <a:lnTo>
                    <a:pt x="0" y="53"/>
                  </a:lnTo>
                  <a:lnTo>
                    <a:pt x="0" y="67"/>
                  </a:lnTo>
                  <a:lnTo>
                    <a:pt x="14" y="55"/>
                  </a:lnTo>
                  <a:lnTo>
                    <a:pt x="1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7" name="Freeform 46">
              <a:extLst>
                <a:ext uri="{FF2B5EF4-FFF2-40B4-BE49-F238E27FC236}">
                  <a16:creationId xmlns:a16="http://schemas.microsoft.com/office/drawing/2014/main" id="{5DE0B2E5-7141-2A8B-BD21-7B86D168A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303" y="1292954"/>
              <a:ext cx="160338" cy="204788"/>
            </a:xfrm>
            <a:custGeom>
              <a:avLst/>
              <a:gdLst>
                <a:gd name="T0" fmla="*/ 22 w 43"/>
                <a:gd name="T1" fmla="*/ 54 h 54"/>
                <a:gd name="T2" fmla="*/ 40 w 43"/>
                <a:gd name="T3" fmla="*/ 41 h 54"/>
                <a:gd name="T4" fmla="*/ 32 w 43"/>
                <a:gd name="T5" fmla="*/ 43 h 54"/>
                <a:gd name="T6" fmla="*/ 25 w 43"/>
                <a:gd name="T7" fmla="*/ 48 h 54"/>
                <a:gd name="T8" fmla="*/ 18 w 43"/>
                <a:gd name="T9" fmla="*/ 41 h 54"/>
                <a:gd name="T10" fmla="*/ 25 w 43"/>
                <a:gd name="T11" fmla="*/ 33 h 54"/>
                <a:gd name="T12" fmla="*/ 32 w 43"/>
                <a:gd name="T13" fmla="*/ 39 h 54"/>
                <a:gd name="T14" fmla="*/ 41 w 43"/>
                <a:gd name="T15" fmla="*/ 36 h 54"/>
                <a:gd name="T16" fmla="*/ 43 w 43"/>
                <a:gd name="T17" fmla="*/ 27 h 54"/>
                <a:gd name="T18" fmla="*/ 22 w 43"/>
                <a:gd name="T19" fmla="*/ 0 h 54"/>
                <a:gd name="T20" fmla="*/ 0 w 43"/>
                <a:gd name="T21" fmla="*/ 27 h 54"/>
                <a:gd name="T22" fmla="*/ 22 w 43"/>
                <a:gd name="T2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54">
                  <a:moveTo>
                    <a:pt x="22" y="54"/>
                  </a:moveTo>
                  <a:cubicBezTo>
                    <a:pt x="28" y="54"/>
                    <a:pt x="35" y="49"/>
                    <a:pt x="40" y="41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1" y="46"/>
                    <a:pt x="28" y="48"/>
                    <a:pt x="25" y="48"/>
                  </a:cubicBezTo>
                  <a:cubicBezTo>
                    <a:pt x="21" y="48"/>
                    <a:pt x="18" y="45"/>
                    <a:pt x="18" y="41"/>
                  </a:cubicBezTo>
                  <a:cubicBezTo>
                    <a:pt x="18" y="37"/>
                    <a:pt x="21" y="33"/>
                    <a:pt x="25" y="33"/>
                  </a:cubicBezTo>
                  <a:cubicBezTo>
                    <a:pt x="29" y="33"/>
                    <a:pt x="32" y="36"/>
                    <a:pt x="32" y="39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2" y="33"/>
                    <a:pt x="43" y="30"/>
                    <a:pt x="43" y="27"/>
                  </a:cubicBezTo>
                  <a:cubicBezTo>
                    <a:pt x="43" y="12"/>
                    <a:pt x="37" y="0"/>
                    <a:pt x="22" y="0"/>
                  </a:cubicBezTo>
                  <a:cubicBezTo>
                    <a:pt x="6" y="0"/>
                    <a:pt x="0" y="12"/>
                    <a:pt x="0" y="27"/>
                  </a:cubicBezTo>
                  <a:cubicBezTo>
                    <a:pt x="0" y="42"/>
                    <a:pt x="12" y="54"/>
                    <a:pt x="2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226C012B-4093-9E08-D2A0-D89C685EB41B}"/>
              </a:ext>
            </a:extLst>
          </p:cNvPr>
          <p:cNvGrpSpPr/>
          <p:nvPr/>
        </p:nvGrpSpPr>
        <p:grpSpPr>
          <a:xfrm>
            <a:off x="5890919" y="4062562"/>
            <a:ext cx="599777" cy="588460"/>
            <a:chOff x="6411828" y="1292954"/>
            <a:chExt cx="395288" cy="360363"/>
          </a:xfrm>
          <a:solidFill>
            <a:srgbClr val="616161"/>
          </a:solidFill>
        </p:grpSpPr>
        <p:sp>
          <p:nvSpPr>
            <p:cNvPr id="449" name="Freeform 44">
              <a:extLst>
                <a:ext uri="{FF2B5EF4-FFF2-40B4-BE49-F238E27FC236}">
                  <a16:creationId xmlns:a16="http://schemas.microsoft.com/office/drawing/2014/main" id="{F0041061-3FA2-B6CA-108B-204955873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828" y="1497742"/>
              <a:ext cx="395288" cy="155575"/>
            </a:xfrm>
            <a:custGeom>
              <a:avLst/>
              <a:gdLst>
                <a:gd name="T0" fmla="*/ 67 w 105"/>
                <a:gd name="T1" fmla="*/ 0 h 41"/>
                <a:gd name="T2" fmla="*/ 53 w 105"/>
                <a:gd name="T3" fmla="*/ 25 h 41"/>
                <a:gd name="T4" fmla="*/ 38 w 105"/>
                <a:gd name="T5" fmla="*/ 0 h 41"/>
                <a:gd name="T6" fmla="*/ 0 w 105"/>
                <a:gd name="T7" fmla="*/ 22 h 41"/>
                <a:gd name="T8" fmla="*/ 49 w 105"/>
                <a:gd name="T9" fmla="*/ 41 h 41"/>
                <a:gd name="T10" fmla="*/ 56 w 105"/>
                <a:gd name="T11" fmla="*/ 41 h 41"/>
                <a:gd name="T12" fmla="*/ 105 w 105"/>
                <a:gd name="T13" fmla="*/ 22 h 41"/>
                <a:gd name="T14" fmla="*/ 67 w 105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41">
                  <a:moveTo>
                    <a:pt x="67" y="0"/>
                  </a:moveTo>
                  <a:cubicBezTo>
                    <a:pt x="53" y="25"/>
                    <a:pt x="53" y="25"/>
                    <a:pt x="53" y="25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5" y="2"/>
                    <a:pt x="3" y="7"/>
                    <a:pt x="0" y="22"/>
                  </a:cubicBezTo>
                  <a:cubicBezTo>
                    <a:pt x="0" y="22"/>
                    <a:pt x="4" y="41"/>
                    <a:pt x="49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101" y="41"/>
                    <a:pt x="105" y="22"/>
                    <a:pt x="105" y="22"/>
                  </a:cubicBezTo>
                  <a:cubicBezTo>
                    <a:pt x="102" y="7"/>
                    <a:pt x="80" y="2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0" name="Freeform 45">
              <a:extLst>
                <a:ext uri="{FF2B5EF4-FFF2-40B4-BE49-F238E27FC236}">
                  <a16:creationId xmlns:a16="http://schemas.microsoft.com/office/drawing/2014/main" id="{0F8D2826-7D64-89D1-B0B7-00760F02D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7578" y="1338992"/>
              <a:ext cx="22225" cy="106363"/>
            </a:xfrm>
            <a:custGeom>
              <a:avLst/>
              <a:gdLst>
                <a:gd name="T0" fmla="*/ 14 w 14"/>
                <a:gd name="T1" fmla="*/ 14 h 67"/>
                <a:gd name="T2" fmla="*/ 5 w 14"/>
                <a:gd name="T3" fmla="*/ 0 h 67"/>
                <a:gd name="T4" fmla="*/ 5 w 14"/>
                <a:gd name="T5" fmla="*/ 50 h 67"/>
                <a:gd name="T6" fmla="*/ 0 w 14"/>
                <a:gd name="T7" fmla="*/ 53 h 67"/>
                <a:gd name="T8" fmla="*/ 0 w 14"/>
                <a:gd name="T9" fmla="*/ 67 h 67"/>
                <a:gd name="T10" fmla="*/ 14 w 14"/>
                <a:gd name="T11" fmla="*/ 55 h 67"/>
                <a:gd name="T12" fmla="*/ 14 w 14"/>
                <a:gd name="T13" fmla="*/ 1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7">
                  <a:moveTo>
                    <a:pt x="14" y="14"/>
                  </a:moveTo>
                  <a:lnTo>
                    <a:pt x="5" y="0"/>
                  </a:lnTo>
                  <a:lnTo>
                    <a:pt x="5" y="50"/>
                  </a:lnTo>
                  <a:lnTo>
                    <a:pt x="0" y="53"/>
                  </a:lnTo>
                  <a:lnTo>
                    <a:pt x="0" y="67"/>
                  </a:lnTo>
                  <a:lnTo>
                    <a:pt x="14" y="55"/>
                  </a:lnTo>
                  <a:lnTo>
                    <a:pt x="1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1" name="Freeform 46">
              <a:extLst>
                <a:ext uri="{FF2B5EF4-FFF2-40B4-BE49-F238E27FC236}">
                  <a16:creationId xmlns:a16="http://schemas.microsoft.com/office/drawing/2014/main" id="{5DE0B2E5-7141-2A8B-BD21-7B86D168A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303" y="1292954"/>
              <a:ext cx="160338" cy="204788"/>
            </a:xfrm>
            <a:custGeom>
              <a:avLst/>
              <a:gdLst>
                <a:gd name="T0" fmla="*/ 22 w 43"/>
                <a:gd name="T1" fmla="*/ 54 h 54"/>
                <a:gd name="T2" fmla="*/ 40 w 43"/>
                <a:gd name="T3" fmla="*/ 41 h 54"/>
                <a:gd name="T4" fmla="*/ 32 w 43"/>
                <a:gd name="T5" fmla="*/ 43 h 54"/>
                <a:gd name="T6" fmla="*/ 25 w 43"/>
                <a:gd name="T7" fmla="*/ 48 h 54"/>
                <a:gd name="T8" fmla="*/ 18 w 43"/>
                <a:gd name="T9" fmla="*/ 41 h 54"/>
                <a:gd name="T10" fmla="*/ 25 w 43"/>
                <a:gd name="T11" fmla="*/ 33 h 54"/>
                <a:gd name="T12" fmla="*/ 32 w 43"/>
                <a:gd name="T13" fmla="*/ 39 h 54"/>
                <a:gd name="T14" fmla="*/ 41 w 43"/>
                <a:gd name="T15" fmla="*/ 36 h 54"/>
                <a:gd name="T16" fmla="*/ 43 w 43"/>
                <a:gd name="T17" fmla="*/ 27 h 54"/>
                <a:gd name="T18" fmla="*/ 22 w 43"/>
                <a:gd name="T19" fmla="*/ 0 h 54"/>
                <a:gd name="T20" fmla="*/ 0 w 43"/>
                <a:gd name="T21" fmla="*/ 27 h 54"/>
                <a:gd name="T22" fmla="*/ 22 w 43"/>
                <a:gd name="T2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54">
                  <a:moveTo>
                    <a:pt x="22" y="54"/>
                  </a:moveTo>
                  <a:cubicBezTo>
                    <a:pt x="28" y="54"/>
                    <a:pt x="35" y="49"/>
                    <a:pt x="40" y="41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1" y="46"/>
                    <a:pt x="28" y="48"/>
                    <a:pt x="25" y="48"/>
                  </a:cubicBezTo>
                  <a:cubicBezTo>
                    <a:pt x="21" y="48"/>
                    <a:pt x="18" y="45"/>
                    <a:pt x="18" y="41"/>
                  </a:cubicBezTo>
                  <a:cubicBezTo>
                    <a:pt x="18" y="37"/>
                    <a:pt x="21" y="33"/>
                    <a:pt x="25" y="33"/>
                  </a:cubicBezTo>
                  <a:cubicBezTo>
                    <a:pt x="29" y="33"/>
                    <a:pt x="32" y="36"/>
                    <a:pt x="32" y="39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2" y="33"/>
                    <a:pt x="43" y="30"/>
                    <a:pt x="43" y="27"/>
                  </a:cubicBezTo>
                  <a:cubicBezTo>
                    <a:pt x="43" y="12"/>
                    <a:pt x="37" y="0"/>
                    <a:pt x="22" y="0"/>
                  </a:cubicBezTo>
                  <a:cubicBezTo>
                    <a:pt x="6" y="0"/>
                    <a:pt x="0" y="12"/>
                    <a:pt x="0" y="27"/>
                  </a:cubicBezTo>
                  <a:cubicBezTo>
                    <a:pt x="0" y="42"/>
                    <a:pt x="12" y="54"/>
                    <a:pt x="2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52" name="Group 451">
            <a:extLst>
              <a:ext uri="{FF2B5EF4-FFF2-40B4-BE49-F238E27FC236}">
                <a16:creationId xmlns:a16="http://schemas.microsoft.com/office/drawing/2014/main" id="{226C012B-4093-9E08-D2A0-D89C685EB41B}"/>
              </a:ext>
            </a:extLst>
          </p:cNvPr>
          <p:cNvGrpSpPr/>
          <p:nvPr/>
        </p:nvGrpSpPr>
        <p:grpSpPr>
          <a:xfrm>
            <a:off x="5209162" y="4062562"/>
            <a:ext cx="599777" cy="588460"/>
            <a:chOff x="6411828" y="1292954"/>
            <a:chExt cx="395288" cy="360363"/>
          </a:xfrm>
          <a:solidFill>
            <a:srgbClr val="616161"/>
          </a:solidFill>
        </p:grpSpPr>
        <p:sp>
          <p:nvSpPr>
            <p:cNvPr id="453" name="Freeform 44">
              <a:extLst>
                <a:ext uri="{FF2B5EF4-FFF2-40B4-BE49-F238E27FC236}">
                  <a16:creationId xmlns:a16="http://schemas.microsoft.com/office/drawing/2014/main" id="{F0041061-3FA2-B6CA-108B-204955873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828" y="1497742"/>
              <a:ext cx="395288" cy="155575"/>
            </a:xfrm>
            <a:custGeom>
              <a:avLst/>
              <a:gdLst>
                <a:gd name="T0" fmla="*/ 67 w 105"/>
                <a:gd name="T1" fmla="*/ 0 h 41"/>
                <a:gd name="T2" fmla="*/ 53 w 105"/>
                <a:gd name="T3" fmla="*/ 25 h 41"/>
                <a:gd name="T4" fmla="*/ 38 w 105"/>
                <a:gd name="T5" fmla="*/ 0 h 41"/>
                <a:gd name="T6" fmla="*/ 0 w 105"/>
                <a:gd name="T7" fmla="*/ 22 h 41"/>
                <a:gd name="T8" fmla="*/ 49 w 105"/>
                <a:gd name="T9" fmla="*/ 41 h 41"/>
                <a:gd name="T10" fmla="*/ 56 w 105"/>
                <a:gd name="T11" fmla="*/ 41 h 41"/>
                <a:gd name="T12" fmla="*/ 105 w 105"/>
                <a:gd name="T13" fmla="*/ 22 h 41"/>
                <a:gd name="T14" fmla="*/ 67 w 105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41">
                  <a:moveTo>
                    <a:pt x="67" y="0"/>
                  </a:moveTo>
                  <a:cubicBezTo>
                    <a:pt x="53" y="25"/>
                    <a:pt x="53" y="25"/>
                    <a:pt x="53" y="25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5" y="2"/>
                    <a:pt x="3" y="7"/>
                    <a:pt x="0" y="22"/>
                  </a:cubicBezTo>
                  <a:cubicBezTo>
                    <a:pt x="0" y="22"/>
                    <a:pt x="4" y="41"/>
                    <a:pt x="49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101" y="41"/>
                    <a:pt x="105" y="22"/>
                    <a:pt x="105" y="22"/>
                  </a:cubicBezTo>
                  <a:cubicBezTo>
                    <a:pt x="102" y="7"/>
                    <a:pt x="80" y="2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4" name="Freeform 45">
              <a:extLst>
                <a:ext uri="{FF2B5EF4-FFF2-40B4-BE49-F238E27FC236}">
                  <a16:creationId xmlns:a16="http://schemas.microsoft.com/office/drawing/2014/main" id="{0F8D2826-7D64-89D1-B0B7-00760F02D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7578" y="1338992"/>
              <a:ext cx="22225" cy="106363"/>
            </a:xfrm>
            <a:custGeom>
              <a:avLst/>
              <a:gdLst>
                <a:gd name="T0" fmla="*/ 14 w 14"/>
                <a:gd name="T1" fmla="*/ 14 h 67"/>
                <a:gd name="T2" fmla="*/ 5 w 14"/>
                <a:gd name="T3" fmla="*/ 0 h 67"/>
                <a:gd name="T4" fmla="*/ 5 w 14"/>
                <a:gd name="T5" fmla="*/ 50 h 67"/>
                <a:gd name="T6" fmla="*/ 0 w 14"/>
                <a:gd name="T7" fmla="*/ 53 h 67"/>
                <a:gd name="T8" fmla="*/ 0 w 14"/>
                <a:gd name="T9" fmla="*/ 67 h 67"/>
                <a:gd name="T10" fmla="*/ 14 w 14"/>
                <a:gd name="T11" fmla="*/ 55 h 67"/>
                <a:gd name="T12" fmla="*/ 14 w 14"/>
                <a:gd name="T13" fmla="*/ 1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7">
                  <a:moveTo>
                    <a:pt x="14" y="14"/>
                  </a:moveTo>
                  <a:lnTo>
                    <a:pt x="5" y="0"/>
                  </a:lnTo>
                  <a:lnTo>
                    <a:pt x="5" y="50"/>
                  </a:lnTo>
                  <a:lnTo>
                    <a:pt x="0" y="53"/>
                  </a:lnTo>
                  <a:lnTo>
                    <a:pt x="0" y="67"/>
                  </a:lnTo>
                  <a:lnTo>
                    <a:pt x="14" y="55"/>
                  </a:lnTo>
                  <a:lnTo>
                    <a:pt x="1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5" name="Freeform 46">
              <a:extLst>
                <a:ext uri="{FF2B5EF4-FFF2-40B4-BE49-F238E27FC236}">
                  <a16:creationId xmlns:a16="http://schemas.microsoft.com/office/drawing/2014/main" id="{5DE0B2E5-7141-2A8B-BD21-7B86D168A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303" y="1292954"/>
              <a:ext cx="160338" cy="204788"/>
            </a:xfrm>
            <a:custGeom>
              <a:avLst/>
              <a:gdLst>
                <a:gd name="T0" fmla="*/ 22 w 43"/>
                <a:gd name="T1" fmla="*/ 54 h 54"/>
                <a:gd name="T2" fmla="*/ 40 w 43"/>
                <a:gd name="T3" fmla="*/ 41 h 54"/>
                <a:gd name="T4" fmla="*/ 32 w 43"/>
                <a:gd name="T5" fmla="*/ 43 h 54"/>
                <a:gd name="T6" fmla="*/ 25 w 43"/>
                <a:gd name="T7" fmla="*/ 48 h 54"/>
                <a:gd name="T8" fmla="*/ 18 w 43"/>
                <a:gd name="T9" fmla="*/ 41 h 54"/>
                <a:gd name="T10" fmla="*/ 25 w 43"/>
                <a:gd name="T11" fmla="*/ 33 h 54"/>
                <a:gd name="T12" fmla="*/ 32 w 43"/>
                <a:gd name="T13" fmla="*/ 39 h 54"/>
                <a:gd name="T14" fmla="*/ 41 w 43"/>
                <a:gd name="T15" fmla="*/ 36 h 54"/>
                <a:gd name="T16" fmla="*/ 43 w 43"/>
                <a:gd name="T17" fmla="*/ 27 h 54"/>
                <a:gd name="T18" fmla="*/ 22 w 43"/>
                <a:gd name="T19" fmla="*/ 0 h 54"/>
                <a:gd name="T20" fmla="*/ 0 w 43"/>
                <a:gd name="T21" fmla="*/ 27 h 54"/>
                <a:gd name="T22" fmla="*/ 22 w 43"/>
                <a:gd name="T2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54">
                  <a:moveTo>
                    <a:pt x="22" y="54"/>
                  </a:moveTo>
                  <a:cubicBezTo>
                    <a:pt x="28" y="54"/>
                    <a:pt x="35" y="49"/>
                    <a:pt x="40" y="41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1" y="46"/>
                    <a:pt x="28" y="48"/>
                    <a:pt x="25" y="48"/>
                  </a:cubicBezTo>
                  <a:cubicBezTo>
                    <a:pt x="21" y="48"/>
                    <a:pt x="18" y="45"/>
                    <a:pt x="18" y="41"/>
                  </a:cubicBezTo>
                  <a:cubicBezTo>
                    <a:pt x="18" y="37"/>
                    <a:pt x="21" y="33"/>
                    <a:pt x="25" y="33"/>
                  </a:cubicBezTo>
                  <a:cubicBezTo>
                    <a:pt x="29" y="33"/>
                    <a:pt x="32" y="36"/>
                    <a:pt x="32" y="39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2" y="33"/>
                    <a:pt x="43" y="30"/>
                    <a:pt x="43" y="27"/>
                  </a:cubicBezTo>
                  <a:cubicBezTo>
                    <a:pt x="43" y="12"/>
                    <a:pt x="37" y="0"/>
                    <a:pt x="22" y="0"/>
                  </a:cubicBezTo>
                  <a:cubicBezTo>
                    <a:pt x="6" y="0"/>
                    <a:pt x="0" y="12"/>
                    <a:pt x="0" y="27"/>
                  </a:cubicBezTo>
                  <a:cubicBezTo>
                    <a:pt x="0" y="42"/>
                    <a:pt x="12" y="54"/>
                    <a:pt x="2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56" name="Group 455">
            <a:extLst>
              <a:ext uri="{FF2B5EF4-FFF2-40B4-BE49-F238E27FC236}">
                <a16:creationId xmlns:a16="http://schemas.microsoft.com/office/drawing/2014/main" id="{226C012B-4093-9E08-D2A0-D89C685EB41B}"/>
              </a:ext>
            </a:extLst>
          </p:cNvPr>
          <p:cNvGrpSpPr/>
          <p:nvPr/>
        </p:nvGrpSpPr>
        <p:grpSpPr>
          <a:xfrm>
            <a:off x="4530785" y="4062562"/>
            <a:ext cx="599777" cy="588460"/>
            <a:chOff x="6411828" y="1292954"/>
            <a:chExt cx="395288" cy="360363"/>
          </a:xfrm>
          <a:solidFill>
            <a:srgbClr val="616161"/>
          </a:solidFill>
        </p:grpSpPr>
        <p:sp>
          <p:nvSpPr>
            <p:cNvPr id="457" name="Freeform 44">
              <a:extLst>
                <a:ext uri="{FF2B5EF4-FFF2-40B4-BE49-F238E27FC236}">
                  <a16:creationId xmlns:a16="http://schemas.microsoft.com/office/drawing/2014/main" id="{F0041061-3FA2-B6CA-108B-204955873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828" y="1497742"/>
              <a:ext cx="395288" cy="155575"/>
            </a:xfrm>
            <a:custGeom>
              <a:avLst/>
              <a:gdLst>
                <a:gd name="T0" fmla="*/ 67 w 105"/>
                <a:gd name="T1" fmla="*/ 0 h 41"/>
                <a:gd name="T2" fmla="*/ 53 w 105"/>
                <a:gd name="T3" fmla="*/ 25 h 41"/>
                <a:gd name="T4" fmla="*/ 38 w 105"/>
                <a:gd name="T5" fmla="*/ 0 h 41"/>
                <a:gd name="T6" fmla="*/ 0 w 105"/>
                <a:gd name="T7" fmla="*/ 22 h 41"/>
                <a:gd name="T8" fmla="*/ 49 w 105"/>
                <a:gd name="T9" fmla="*/ 41 h 41"/>
                <a:gd name="T10" fmla="*/ 56 w 105"/>
                <a:gd name="T11" fmla="*/ 41 h 41"/>
                <a:gd name="T12" fmla="*/ 105 w 105"/>
                <a:gd name="T13" fmla="*/ 22 h 41"/>
                <a:gd name="T14" fmla="*/ 67 w 105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41">
                  <a:moveTo>
                    <a:pt x="67" y="0"/>
                  </a:moveTo>
                  <a:cubicBezTo>
                    <a:pt x="53" y="25"/>
                    <a:pt x="53" y="25"/>
                    <a:pt x="53" y="25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5" y="2"/>
                    <a:pt x="3" y="7"/>
                    <a:pt x="0" y="22"/>
                  </a:cubicBezTo>
                  <a:cubicBezTo>
                    <a:pt x="0" y="22"/>
                    <a:pt x="4" y="41"/>
                    <a:pt x="49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101" y="41"/>
                    <a:pt x="105" y="22"/>
                    <a:pt x="105" y="22"/>
                  </a:cubicBezTo>
                  <a:cubicBezTo>
                    <a:pt x="102" y="7"/>
                    <a:pt x="80" y="2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8" name="Freeform 45">
              <a:extLst>
                <a:ext uri="{FF2B5EF4-FFF2-40B4-BE49-F238E27FC236}">
                  <a16:creationId xmlns:a16="http://schemas.microsoft.com/office/drawing/2014/main" id="{0F8D2826-7D64-89D1-B0B7-00760F02D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7578" y="1338992"/>
              <a:ext cx="22225" cy="106363"/>
            </a:xfrm>
            <a:custGeom>
              <a:avLst/>
              <a:gdLst>
                <a:gd name="T0" fmla="*/ 14 w 14"/>
                <a:gd name="T1" fmla="*/ 14 h 67"/>
                <a:gd name="T2" fmla="*/ 5 w 14"/>
                <a:gd name="T3" fmla="*/ 0 h 67"/>
                <a:gd name="T4" fmla="*/ 5 w 14"/>
                <a:gd name="T5" fmla="*/ 50 h 67"/>
                <a:gd name="T6" fmla="*/ 0 w 14"/>
                <a:gd name="T7" fmla="*/ 53 h 67"/>
                <a:gd name="T8" fmla="*/ 0 w 14"/>
                <a:gd name="T9" fmla="*/ 67 h 67"/>
                <a:gd name="T10" fmla="*/ 14 w 14"/>
                <a:gd name="T11" fmla="*/ 55 h 67"/>
                <a:gd name="T12" fmla="*/ 14 w 14"/>
                <a:gd name="T13" fmla="*/ 1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7">
                  <a:moveTo>
                    <a:pt x="14" y="14"/>
                  </a:moveTo>
                  <a:lnTo>
                    <a:pt x="5" y="0"/>
                  </a:lnTo>
                  <a:lnTo>
                    <a:pt x="5" y="50"/>
                  </a:lnTo>
                  <a:lnTo>
                    <a:pt x="0" y="53"/>
                  </a:lnTo>
                  <a:lnTo>
                    <a:pt x="0" y="67"/>
                  </a:lnTo>
                  <a:lnTo>
                    <a:pt x="14" y="55"/>
                  </a:lnTo>
                  <a:lnTo>
                    <a:pt x="1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9" name="Freeform 46">
              <a:extLst>
                <a:ext uri="{FF2B5EF4-FFF2-40B4-BE49-F238E27FC236}">
                  <a16:creationId xmlns:a16="http://schemas.microsoft.com/office/drawing/2014/main" id="{5DE0B2E5-7141-2A8B-BD21-7B86D168A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303" y="1292954"/>
              <a:ext cx="160338" cy="204788"/>
            </a:xfrm>
            <a:custGeom>
              <a:avLst/>
              <a:gdLst>
                <a:gd name="T0" fmla="*/ 22 w 43"/>
                <a:gd name="T1" fmla="*/ 54 h 54"/>
                <a:gd name="T2" fmla="*/ 40 w 43"/>
                <a:gd name="T3" fmla="*/ 41 h 54"/>
                <a:gd name="T4" fmla="*/ 32 w 43"/>
                <a:gd name="T5" fmla="*/ 43 h 54"/>
                <a:gd name="T6" fmla="*/ 25 w 43"/>
                <a:gd name="T7" fmla="*/ 48 h 54"/>
                <a:gd name="T8" fmla="*/ 18 w 43"/>
                <a:gd name="T9" fmla="*/ 41 h 54"/>
                <a:gd name="T10" fmla="*/ 25 w 43"/>
                <a:gd name="T11" fmla="*/ 33 h 54"/>
                <a:gd name="T12" fmla="*/ 32 w 43"/>
                <a:gd name="T13" fmla="*/ 39 h 54"/>
                <a:gd name="T14" fmla="*/ 41 w 43"/>
                <a:gd name="T15" fmla="*/ 36 h 54"/>
                <a:gd name="T16" fmla="*/ 43 w 43"/>
                <a:gd name="T17" fmla="*/ 27 h 54"/>
                <a:gd name="T18" fmla="*/ 22 w 43"/>
                <a:gd name="T19" fmla="*/ 0 h 54"/>
                <a:gd name="T20" fmla="*/ 0 w 43"/>
                <a:gd name="T21" fmla="*/ 27 h 54"/>
                <a:gd name="T22" fmla="*/ 22 w 43"/>
                <a:gd name="T2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54">
                  <a:moveTo>
                    <a:pt x="22" y="54"/>
                  </a:moveTo>
                  <a:cubicBezTo>
                    <a:pt x="28" y="54"/>
                    <a:pt x="35" y="49"/>
                    <a:pt x="40" y="41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1" y="46"/>
                    <a:pt x="28" y="48"/>
                    <a:pt x="25" y="48"/>
                  </a:cubicBezTo>
                  <a:cubicBezTo>
                    <a:pt x="21" y="48"/>
                    <a:pt x="18" y="45"/>
                    <a:pt x="18" y="41"/>
                  </a:cubicBezTo>
                  <a:cubicBezTo>
                    <a:pt x="18" y="37"/>
                    <a:pt x="21" y="33"/>
                    <a:pt x="25" y="33"/>
                  </a:cubicBezTo>
                  <a:cubicBezTo>
                    <a:pt x="29" y="33"/>
                    <a:pt x="32" y="36"/>
                    <a:pt x="32" y="39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2" y="33"/>
                    <a:pt x="43" y="30"/>
                    <a:pt x="43" y="27"/>
                  </a:cubicBezTo>
                  <a:cubicBezTo>
                    <a:pt x="43" y="12"/>
                    <a:pt x="37" y="0"/>
                    <a:pt x="22" y="0"/>
                  </a:cubicBezTo>
                  <a:cubicBezTo>
                    <a:pt x="6" y="0"/>
                    <a:pt x="0" y="12"/>
                    <a:pt x="0" y="27"/>
                  </a:cubicBezTo>
                  <a:cubicBezTo>
                    <a:pt x="0" y="42"/>
                    <a:pt x="12" y="54"/>
                    <a:pt x="2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0" name="Group 459">
            <a:extLst>
              <a:ext uri="{FF2B5EF4-FFF2-40B4-BE49-F238E27FC236}">
                <a16:creationId xmlns:a16="http://schemas.microsoft.com/office/drawing/2014/main" id="{226C012B-4093-9E08-D2A0-D89C685EB41B}"/>
              </a:ext>
            </a:extLst>
          </p:cNvPr>
          <p:cNvGrpSpPr/>
          <p:nvPr/>
        </p:nvGrpSpPr>
        <p:grpSpPr>
          <a:xfrm>
            <a:off x="3847392" y="4057646"/>
            <a:ext cx="599777" cy="588460"/>
            <a:chOff x="6411828" y="1292954"/>
            <a:chExt cx="395288" cy="360363"/>
          </a:xfrm>
          <a:solidFill>
            <a:srgbClr val="616161"/>
          </a:solidFill>
        </p:grpSpPr>
        <p:sp>
          <p:nvSpPr>
            <p:cNvPr id="461" name="Freeform 44">
              <a:extLst>
                <a:ext uri="{FF2B5EF4-FFF2-40B4-BE49-F238E27FC236}">
                  <a16:creationId xmlns:a16="http://schemas.microsoft.com/office/drawing/2014/main" id="{F0041061-3FA2-B6CA-108B-204955873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828" y="1497742"/>
              <a:ext cx="395288" cy="155575"/>
            </a:xfrm>
            <a:custGeom>
              <a:avLst/>
              <a:gdLst>
                <a:gd name="T0" fmla="*/ 67 w 105"/>
                <a:gd name="T1" fmla="*/ 0 h 41"/>
                <a:gd name="T2" fmla="*/ 53 w 105"/>
                <a:gd name="T3" fmla="*/ 25 h 41"/>
                <a:gd name="T4" fmla="*/ 38 w 105"/>
                <a:gd name="T5" fmla="*/ 0 h 41"/>
                <a:gd name="T6" fmla="*/ 0 w 105"/>
                <a:gd name="T7" fmla="*/ 22 h 41"/>
                <a:gd name="T8" fmla="*/ 49 w 105"/>
                <a:gd name="T9" fmla="*/ 41 h 41"/>
                <a:gd name="T10" fmla="*/ 56 w 105"/>
                <a:gd name="T11" fmla="*/ 41 h 41"/>
                <a:gd name="T12" fmla="*/ 105 w 105"/>
                <a:gd name="T13" fmla="*/ 22 h 41"/>
                <a:gd name="T14" fmla="*/ 67 w 105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41">
                  <a:moveTo>
                    <a:pt x="67" y="0"/>
                  </a:moveTo>
                  <a:cubicBezTo>
                    <a:pt x="53" y="25"/>
                    <a:pt x="53" y="25"/>
                    <a:pt x="53" y="25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5" y="2"/>
                    <a:pt x="3" y="7"/>
                    <a:pt x="0" y="22"/>
                  </a:cubicBezTo>
                  <a:cubicBezTo>
                    <a:pt x="0" y="22"/>
                    <a:pt x="4" y="41"/>
                    <a:pt x="49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101" y="41"/>
                    <a:pt x="105" y="22"/>
                    <a:pt x="105" y="22"/>
                  </a:cubicBezTo>
                  <a:cubicBezTo>
                    <a:pt x="102" y="7"/>
                    <a:pt x="80" y="2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2" name="Freeform 45">
              <a:extLst>
                <a:ext uri="{FF2B5EF4-FFF2-40B4-BE49-F238E27FC236}">
                  <a16:creationId xmlns:a16="http://schemas.microsoft.com/office/drawing/2014/main" id="{0F8D2826-7D64-89D1-B0B7-00760F02D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7578" y="1338992"/>
              <a:ext cx="22225" cy="106363"/>
            </a:xfrm>
            <a:custGeom>
              <a:avLst/>
              <a:gdLst>
                <a:gd name="T0" fmla="*/ 14 w 14"/>
                <a:gd name="T1" fmla="*/ 14 h 67"/>
                <a:gd name="T2" fmla="*/ 5 w 14"/>
                <a:gd name="T3" fmla="*/ 0 h 67"/>
                <a:gd name="T4" fmla="*/ 5 w 14"/>
                <a:gd name="T5" fmla="*/ 50 h 67"/>
                <a:gd name="T6" fmla="*/ 0 w 14"/>
                <a:gd name="T7" fmla="*/ 53 h 67"/>
                <a:gd name="T8" fmla="*/ 0 w 14"/>
                <a:gd name="T9" fmla="*/ 67 h 67"/>
                <a:gd name="T10" fmla="*/ 14 w 14"/>
                <a:gd name="T11" fmla="*/ 55 h 67"/>
                <a:gd name="T12" fmla="*/ 14 w 14"/>
                <a:gd name="T13" fmla="*/ 1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7">
                  <a:moveTo>
                    <a:pt x="14" y="14"/>
                  </a:moveTo>
                  <a:lnTo>
                    <a:pt x="5" y="0"/>
                  </a:lnTo>
                  <a:lnTo>
                    <a:pt x="5" y="50"/>
                  </a:lnTo>
                  <a:lnTo>
                    <a:pt x="0" y="53"/>
                  </a:lnTo>
                  <a:lnTo>
                    <a:pt x="0" y="67"/>
                  </a:lnTo>
                  <a:lnTo>
                    <a:pt x="14" y="55"/>
                  </a:lnTo>
                  <a:lnTo>
                    <a:pt x="1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3" name="Freeform 46">
              <a:extLst>
                <a:ext uri="{FF2B5EF4-FFF2-40B4-BE49-F238E27FC236}">
                  <a16:creationId xmlns:a16="http://schemas.microsoft.com/office/drawing/2014/main" id="{5DE0B2E5-7141-2A8B-BD21-7B86D168A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303" y="1292954"/>
              <a:ext cx="160338" cy="204788"/>
            </a:xfrm>
            <a:custGeom>
              <a:avLst/>
              <a:gdLst>
                <a:gd name="T0" fmla="*/ 22 w 43"/>
                <a:gd name="T1" fmla="*/ 54 h 54"/>
                <a:gd name="T2" fmla="*/ 40 w 43"/>
                <a:gd name="T3" fmla="*/ 41 h 54"/>
                <a:gd name="T4" fmla="*/ 32 w 43"/>
                <a:gd name="T5" fmla="*/ 43 h 54"/>
                <a:gd name="T6" fmla="*/ 25 w 43"/>
                <a:gd name="T7" fmla="*/ 48 h 54"/>
                <a:gd name="T8" fmla="*/ 18 w 43"/>
                <a:gd name="T9" fmla="*/ 41 h 54"/>
                <a:gd name="T10" fmla="*/ 25 w 43"/>
                <a:gd name="T11" fmla="*/ 33 h 54"/>
                <a:gd name="T12" fmla="*/ 32 w 43"/>
                <a:gd name="T13" fmla="*/ 39 h 54"/>
                <a:gd name="T14" fmla="*/ 41 w 43"/>
                <a:gd name="T15" fmla="*/ 36 h 54"/>
                <a:gd name="T16" fmla="*/ 43 w 43"/>
                <a:gd name="T17" fmla="*/ 27 h 54"/>
                <a:gd name="T18" fmla="*/ 22 w 43"/>
                <a:gd name="T19" fmla="*/ 0 h 54"/>
                <a:gd name="T20" fmla="*/ 0 w 43"/>
                <a:gd name="T21" fmla="*/ 27 h 54"/>
                <a:gd name="T22" fmla="*/ 22 w 43"/>
                <a:gd name="T2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54">
                  <a:moveTo>
                    <a:pt x="22" y="54"/>
                  </a:moveTo>
                  <a:cubicBezTo>
                    <a:pt x="28" y="54"/>
                    <a:pt x="35" y="49"/>
                    <a:pt x="40" y="41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1" y="46"/>
                    <a:pt x="28" y="48"/>
                    <a:pt x="25" y="48"/>
                  </a:cubicBezTo>
                  <a:cubicBezTo>
                    <a:pt x="21" y="48"/>
                    <a:pt x="18" y="45"/>
                    <a:pt x="18" y="41"/>
                  </a:cubicBezTo>
                  <a:cubicBezTo>
                    <a:pt x="18" y="37"/>
                    <a:pt x="21" y="33"/>
                    <a:pt x="25" y="33"/>
                  </a:cubicBezTo>
                  <a:cubicBezTo>
                    <a:pt x="29" y="33"/>
                    <a:pt x="32" y="36"/>
                    <a:pt x="32" y="39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2" y="33"/>
                    <a:pt x="43" y="30"/>
                    <a:pt x="43" y="27"/>
                  </a:cubicBezTo>
                  <a:cubicBezTo>
                    <a:pt x="43" y="12"/>
                    <a:pt x="37" y="0"/>
                    <a:pt x="22" y="0"/>
                  </a:cubicBezTo>
                  <a:cubicBezTo>
                    <a:pt x="6" y="0"/>
                    <a:pt x="0" y="12"/>
                    <a:pt x="0" y="27"/>
                  </a:cubicBezTo>
                  <a:cubicBezTo>
                    <a:pt x="0" y="42"/>
                    <a:pt x="12" y="54"/>
                    <a:pt x="2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4" name="Group 463">
            <a:extLst>
              <a:ext uri="{FF2B5EF4-FFF2-40B4-BE49-F238E27FC236}">
                <a16:creationId xmlns:a16="http://schemas.microsoft.com/office/drawing/2014/main" id="{226C012B-4093-9E08-D2A0-D89C685EB41B}"/>
              </a:ext>
            </a:extLst>
          </p:cNvPr>
          <p:cNvGrpSpPr/>
          <p:nvPr/>
        </p:nvGrpSpPr>
        <p:grpSpPr>
          <a:xfrm>
            <a:off x="3169015" y="4057646"/>
            <a:ext cx="599777" cy="588460"/>
            <a:chOff x="6411828" y="1292954"/>
            <a:chExt cx="395288" cy="360363"/>
          </a:xfrm>
          <a:solidFill>
            <a:srgbClr val="616161"/>
          </a:solidFill>
        </p:grpSpPr>
        <p:sp>
          <p:nvSpPr>
            <p:cNvPr id="465" name="Freeform 44">
              <a:extLst>
                <a:ext uri="{FF2B5EF4-FFF2-40B4-BE49-F238E27FC236}">
                  <a16:creationId xmlns:a16="http://schemas.microsoft.com/office/drawing/2014/main" id="{F0041061-3FA2-B6CA-108B-204955873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828" y="1497742"/>
              <a:ext cx="395288" cy="155575"/>
            </a:xfrm>
            <a:custGeom>
              <a:avLst/>
              <a:gdLst>
                <a:gd name="T0" fmla="*/ 67 w 105"/>
                <a:gd name="T1" fmla="*/ 0 h 41"/>
                <a:gd name="T2" fmla="*/ 53 w 105"/>
                <a:gd name="T3" fmla="*/ 25 h 41"/>
                <a:gd name="T4" fmla="*/ 38 w 105"/>
                <a:gd name="T5" fmla="*/ 0 h 41"/>
                <a:gd name="T6" fmla="*/ 0 w 105"/>
                <a:gd name="T7" fmla="*/ 22 h 41"/>
                <a:gd name="T8" fmla="*/ 49 w 105"/>
                <a:gd name="T9" fmla="*/ 41 h 41"/>
                <a:gd name="T10" fmla="*/ 56 w 105"/>
                <a:gd name="T11" fmla="*/ 41 h 41"/>
                <a:gd name="T12" fmla="*/ 105 w 105"/>
                <a:gd name="T13" fmla="*/ 22 h 41"/>
                <a:gd name="T14" fmla="*/ 67 w 105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41">
                  <a:moveTo>
                    <a:pt x="67" y="0"/>
                  </a:moveTo>
                  <a:cubicBezTo>
                    <a:pt x="53" y="25"/>
                    <a:pt x="53" y="25"/>
                    <a:pt x="53" y="25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5" y="2"/>
                    <a:pt x="3" y="7"/>
                    <a:pt x="0" y="22"/>
                  </a:cubicBezTo>
                  <a:cubicBezTo>
                    <a:pt x="0" y="22"/>
                    <a:pt x="4" y="41"/>
                    <a:pt x="49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101" y="41"/>
                    <a:pt x="105" y="22"/>
                    <a:pt x="105" y="22"/>
                  </a:cubicBezTo>
                  <a:cubicBezTo>
                    <a:pt x="102" y="7"/>
                    <a:pt x="80" y="2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6" name="Freeform 45">
              <a:extLst>
                <a:ext uri="{FF2B5EF4-FFF2-40B4-BE49-F238E27FC236}">
                  <a16:creationId xmlns:a16="http://schemas.microsoft.com/office/drawing/2014/main" id="{0F8D2826-7D64-89D1-B0B7-00760F02D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7578" y="1338992"/>
              <a:ext cx="22225" cy="106363"/>
            </a:xfrm>
            <a:custGeom>
              <a:avLst/>
              <a:gdLst>
                <a:gd name="T0" fmla="*/ 14 w 14"/>
                <a:gd name="T1" fmla="*/ 14 h 67"/>
                <a:gd name="T2" fmla="*/ 5 w 14"/>
                <a:gd name="T3" fmla="*/ 0 h 67"/>
                <a:gd name="T4" fmla="*/ 5 w 14"/>
                <a:gd name="T5" fmla="*/ 50 h 67"/>
                <a:gd name="T6" fmla="*/ 0 w 14"/>
                <a:gd name="T7" fmla="*/ 53 h 67"/>
                <a:gd name="T8" fmla="*/ 0 w 14"/>
                <a:gd name="T9" fmla="*/ 67 h 67"/>
                <a:gd name="T10" fmla="*/ 14 w 14"/>
                <a:gd name="T11" fmla="*/ 55 h 67"/>
                <a:gd name="T12" fmla="*/ 14 w 14"/>
                <a:gd name="T13" fmla="*/ 1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7">
                  <a:moveTo>
                    <a:pt x="14" y="14"/>
                  </a:moveTo>
                  <a:lnTo>
                    <a:pt x="5" y="0"/>
                  </a:lnTo>
                  <a:lnTo>
                    <a:pt x="5" y="50"/>
                  </a:lnTo>
                  <a:lnTo>
                    <a:pt x="0" y="53"/>
                  </a:lnTo>
                  <a:lnTo>
                    <a:pt x="0" y="67"/>
                  </a:lnTo>
                  <a:lnTo>
                    <a:pt x="14" y="55"/>
                  </a:lnTo>
                  <a:lnTo>
                    <a:pt x="1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7" name="Freeform 46">
              <a:extLst>
                <a:ext uri="{FF2B5EF4-FFF2-40B4-BE49-F238E27FC236}">
                  <a16:creationId xmlns:a16="http://schemas.microsoft.com/office/drawing/2014/main" id="{5DE0B2E5-7141-2A8B-BD21-7B86D168A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303" y="1292954"/>
              <a:ext cx="160338" cy="204788"/>
            </a:xfrm>
            <a:custGeom>
              <a:avLst/>
              <a:gdLst>
                <a:gd name="T0" fmla="*/ 22 w 43"/>
                <a:gd name="T1" fmla="*/ 54 h 54"/>
                <a:gd name="T2" fmla="*/ 40 w 43"/>
                <a:gd name="T3" fmla="*/ 41 h 54"/>
                <a:gd name="T4" fmla="*/ 32 w 43"/>
                <a:gd name="T5" fmla="*/ 43 h 54"/>
                <a:gd name="T6" fmla="*/ 25 w 43"/>
                <a:gd name="T7" fmla="*/ 48 h 54"/>
                <a:gd name="T8" fmla="*/ 18 w 43"/>
                <a:gd name="T9" fmla="*/ 41 h 54"/>
                <a:gd name="T10" fmla="*/ 25 w 43"/>
                <a:gd name="T11" fmla="*/ 33 h 54"/>
                <a:gd name="T12" fmla="*/ 32 w 43"/>
                <a:gd name="T13" fmla="*/ 39 h 54"/>
                <a:gd name="T14" fmla="*/ 41 w 43"/>
                <a:gd name="T15" fmla="*/ 36 h 54"/>
                <a:gd name="T16" fmla="*/ 43 w 43"/>
                <a:gd name="T17" fmla="*/ 27 h 54"/>
                <a:gd name="T18" fmla="*/ 22 w 43"/>
                <a:gd name="T19" fmla="*/ 0 h 54"/>
                <a:gd name="T20" fmla="*/ 0 w 43"/>
                <a:gd name="T21" fmla="*/ 27 h 54"/>
                <a:gd name="T22" fmla="*/ 22 w 43"/>
                <a:gd name="T2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54">
                  <a:moveTo>
                    <a:pt x="22" y="54"/>
                  </a:moveTo>
                  <a:cubicBezTo>
                    <a:pt x="28" y="54"/>
                    <a:pt x="35" y="49"/>
                    <a:pt x="40" y="41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1" y="46"/>
                    <a:pt x="28" y="48"/>
                    <a:pt x="25" y="48"/>
                  </a:cubicBezTo>
                  <a:cubicBezTo>
                    <a:pt x="21" y="48"/>
                    <a:pt x="18" y="45"/>
                    <a:pt x="18" y="41"/>
                  </a:cubicBezTo>
                  <a:cubicBezTo>
                    <a:pt x="18" y="37"/>
                    <a:pt x="21" y="33"/>
                    <a:pt x="25" y="33"/>
                  </a:cubicBezTo>
                  <a:cubicBezTo>
                    <a:pt x="29" y="33"/>
                    <a:pt x="32" y="36"/>
                    <a:pt x="32" y="39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2" y="33"/>
                    <a:pt x="43" y="30"/>
                    <a:pt x="43" y="27"/>
                  </a:cubicBezTo>
                  <a:cubicBezTo>
                    <a:pt x="43" y="12"/>
                    <a:pt x="37" y="0"/>
                    <a:pt x="22" y="0"/>
                  </a:cubicBezTo>
                  <a:cubicBezTo>
                    <a:pt x="6" y="0"/>
                    <a:pt x="0" y="12"/>
                    <a:pt x="0" y="27"/>
                  </a:cubicBezTo>
                  <a:cubicBezTo>
                    <a:pt x="0" y="42"/>
                    <a:pt x="12" y="54"/>
                    <a:pt x="2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8" name="Group 467">
            <a:extLst>
              <a:ext uri="{FF2B5EF4-FFF2-40B4-BE49-F238E27FC236}">
                <a16:creationId xmlns:a16="http://schemas.microsoft.com/office/drawing/2014/main" id="{226C012B-4093-9E08-D2A0-D89C685EB41B}"/>
              </a:ext>
            </a:extLst>
          </p:cNvPr>
          <p:cNvGrpSpPr/>
          <p:nvPr/>
        </p:nvGrpSpPr>
        <p:grpSpPr>
          <a:xfrm>
            <a:off x="2496893" y="4066914"/>
            <a:ext cx="599777" cy="588460"/>
            <a:chOff x="6411828" y="1292954"/>
            <a:chExt cx="395288" cy="360363"/>
          </a:xfrm>
          <a:solidFill>
            <a:srgbClr val="616161"/>
          </a:solidFill>
        </p:grpSpPr>
        <p:sp>
          <p:nvSpPr>
            <p:cNvPr id="469" name="Freeform 44">
              <a:extLst>
                <a:ext uri="{FF2B5EF4-FFF2-40B4-BE49-F238E27FC236}">
                  <a16:creationId xmlns:a16="http://schemas.microsoft.com/office/drawing/2014/main" id="{F0041061-3FA2-B6CA-108B-204955873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828" y="1497742"/>
              <a:ext cx="395288" cy="155575"/>
            </a:xfrm>
            <a:custGeom>
              <a:avLst/>
              <a:gdLst>
                <a:gd name="T0" fmla="*/ 67 w 105"/>
                <a:gd name="T1" fmla="*/ 0 h 41"/>
                <a:gd name="T2" fmla="*/ 53 w 105"/>
                <a:gd name="T3" fmla="*/ 25 h 41"/>
                <a:gd name="T4" fmla="*/ 38 w 105"/>
                <a:gd name="T5" fmla="*/ 0 h 41"/>
                <a:gd name="T6" fmla="*/ 0 w 105"/>
                <a:gd name="T7" fmla="*/ 22 h 41"/>
                <a:gd name="T8" fmla="*/ 49 w 105"/>
                <a:gd name="T9" fmla="*/ 41 h 41"/>
                <a:gd name="T10" fmla="*/ 56 w 105"/>
                <a:gd name="T11" fmla="*/ 41 h 41"/>
                <a:gd name="T12" fmla="*/ 105 w 105"/>
                <a:gd name="T13" fmla="*/ 22 h 41"/>
                <a:gd name="T14" fmla="*/ 67 w 105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41">
                  <a:moveTo>
                    <a:pt x="67" y="0"/>
                  </a:moveTo>
                  <a:cubicBezTo>
                    <a:pt x="53" y="25"/>
                    <a:pt x="53" y="25"/>
                    <a:pt x="53" y="25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5" y="2"/>
                    <a:pt x="3" y="7"/>
                    <a:pt x="0" y="22"/>
                  </a:cubicBezTo>
                  <a:cubicBezTo>
                    <a:pt x="0" y="22"/>
                    <a:pt x="4" y="41"/>
                    <a:pt x="49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101" y="41"/>
                    <a:pt x="105" y="22"/>
                    <a:pt x="105" y="22"/>
                  </a:cubicBezTo>
                  <a:cubicBezTo>
                    <a:pt x="102" y="7"/>
                    <a:pt x="80" y="2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0" name="Freeform 45">
              <a:extLst>
                <a:ext uri="{FF2B5EF4-FFF2-40B4-BE49-F238E27FC236}">
                  <a16:creationId xmlns:a16="http://schemas.microsoft.com/office/drawing/2014/main" id="{0F8D2826-7D64-89D1-B0B7-00760F02D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7578" y="1338992"/>
              <a:ext cx="22225" cy="106363"/>
            </a:xfrm>
            <a:custGeom>
              <a:avLst/>
              <a:gdLst>
                <a:gd name="T0" fmla="*/ 14 w 14"/>
                <a:gd name="T1" fmla="*/ 14 h 67"/>
                <a:gd name="T2" fmla="*/ 5 w 14"/>
                <a:gd name="T3" fmla="*/ 0 h 67"/>
                <a:gd name="T4" fmla="*/ 5 w 14"/>
                <a:gd name="T5" fmla="*/ 50 h 67"/>
                <a:gd name="T6" fmla="*/ 0 w 14"/>
                <a:gd name="T7" fmla="*/ 53 h 67"/>
                <a:gd name="T8" fmla="*/ 0 w 14"/>
                <a:gd name="T9" fmla="*/ 67 h 67"/>
                <a:gd name="T10" fmla="*/ 14 w 14"/>
                <a:gd name="T11" fmla="*/ 55 h 67"/>
                <a:gd name="T12" fmla="*/ 14 w 14"/>
                <a:gd name="T13" fmla="*/ 1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7">
                  <a:moveTo>
                    <a:pt x="14" y="14"/>
                  </a:moveTo>
                  <a:lnTo>
                    <a:pt x="5" y="0"/>
                  </a:lnTo>
                  <a:lnTo>
                    <a:pt x="5" y="50"/>
                  </a:lnTo>
                  <a:lnTo>
                    <a:pt x="0" y="53"/>
                  </a:lnTo>
                  <a:lnTo>
                    <a:pt x="0" y="67"/>
                  </a:lnTo>
                  <a:lnTo>
                    <a:pt x="14" y="55"/>
                  </a:lnTo>
                  <a:lnTo>
                    <a:pt x="1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1" name="Freeform 46">
              <a:extLst>
                <a:ext uri="{FF2B5EF4-FFF2-40B4-BE49-F238E27FC236}">
                  <a16:creationId xmlns:a16="http://schemas.microsoft.com/office/drawing/2014/main" id="{5DE0B2E5-7141-2A8B-BD21-7B86D168A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303" y="1292954"/>
              <a:ext cx="160338" cy="204788"/>
            </a:xfrm>
            <a:custGeom>
              <a:avLst/>
              <a:gdLst>
                <a:gd name="T0" fmla="*/ 22 w 43"/>
                <a:gd name="T1" fmla="*/ 54 h 54"/>
                <a:gd name="T2" fmla="*/ 40 w 43"/>
                <a:gd name="T3" fmla="*/ 41 h 54"/>
                <a:gd name="T4" fmla="*/ 32 w 43"/>
                <a:gd name="T5" fmla="*/ 43 h 54"/>
                <a:gd name="T6" fmla="*/ 25 w 43"/>
                <a:gd name="T7" fmla="*/ 48 h 54"/>
                <a:gd name="T8" fmla="*/ 18 w 43"/>
                <a:gd name="T9" fmla="*/ 41 h 54"/>
                <a:gd name="T10" fmla="*/ 25 w 43"/>
                <a:gd name="T11" fmla="*/ 33 h 54"/>
                <a:gd name="T12" fmla="*/ 32 w 43"/>
                <a:gd name="T13" fmla="*/ 39 h 54"/>
                <a:gd name="T14" fmla="*/ 41 w 43"/>
                <a:gd name="T15" fmla="*/ 36 h 54"/>
                <a:gd name="T16" fmla="*/ 43 w 43"/>
                <a:gd name="T17" fmla="*/ 27 h 54"/>
                <a:gd name="T18" fmla="*/ 22 w 43"/>
                <a:gd name="T19" fmla="*/ 0 h 54"/>
                <a:gd name="T20" fmla="*/ 0 w 43"/>
                <a:gd name="T21" fmla="*/ 27 h 54"/>
                <a:gd name="T22" fmla="*/ 22 w 43"/>
                <a:gd name="T2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54">
                  <a:moveTo>
                    <a:pt x="22" y="54"/>
                  </a:moveTo>
                  <a:cubicBezTo>
                    <a:pt x="28" y="54"/>
                    <a:pt x="35" y="49"/>
                    <a:pt x="40" y="41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1" y="46"/>
                    <a:pt x="28" y="48"/>
                    <a:pt x="25" y="48"/>
                  </a:cubicBezTo>
                  <a:cubicBezTo>
                    <a:pt x="21" y="48"/>
                    <a:pt x="18" y="45"/>
                    <a:pt x="18" y="41"/>
                  </a:cubicBezTo>
                  <a:cubicBezTo>
                    <a:pt x="18" y="37"/>
                    <a:pt x="21" y="33"/>
                    <a:pt x="25" y="33"/>
                  </a:cubicBezTo>
                  <a:cubicBezTo>
                    <a:pt x="29" y="33"/>
                    <a:pt x="32" y="36"/>
                    <a:pt x="32" y="39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2" y="33"/>
                    <a:pt x="43" y="30"/>
                    <a:pt x="43" y="27"/>
                  </a:cubicBezTo>
                  <a:cubicBezTo>
                    <a:pt x="43" y="12"/>
                    <a:pt x="37" y="0"/>
                    <a:pt x="22" y="0"/>
                  </a:cubicBezTo>
                  <a:cubicBezTo>
                    <a:pt x="6" y="0"/>
                    <a:pt x="0" y="12"/>
                    <a:pt x="0" y="27"/>
                  </a:cubicBezTo>
                  <a:cubicBezTo>
                    <a:pt x="0" y="42"/>
                    <a:pt x="12" y="54"/>
                    <a:pt x="2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2" name="Group 471">
            <a:extLst>
              <a:ext uri="{FF2B5EF4-FFF2-40B4-BE49-F238E27FC236}">
                <a16:creationId xmlns:a16="http://schemas.microsoft.com/office/drawing/2014/main" id="{226C012B-4093-9E08-D2A0-D89C685EB41B}"/>
              </a:ext>
            </a:extLst>
          </p:cNvPr>
          <p:cNvGrpSpPr/>
          <p:nvPr/>
        </p:nvGrpSpPr>
        <p:grpSpPr>
          <a:xfrm>
            <a:off x="1815136" y="4066914"/>
            <a:ext cx="599777" cy="588460"/>
            <a:chOff x="6411828" y="1292954"/>
            <a:chExt cx="395288" cy="360363"/>
          </a:xfrm>
          <a:solidFill>
            <a:srgbClr val="616161"/>
          </a:solidFill>
        </p:grpSpPr>
        <p:sp>
          <p:nvSpPr>
            <p:cNvPr id="473" name="Freeform 44">
              <a:extLst>
                <a:ext uri="{FF2B5EF4-FFF2-40B4-BE49-F238E27FC236}">
                  <a16:creationId xmlns:a16="http://schemas.microsoft.com/office/drawing/2014/main" id="{F0041061-3FA2-B6CA-108B-204955873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828" y="1497742"/>
              <a:ext cx="395288" cy="155575"/>
            </a:xfrm>
            <a:custGeom>
              <a:avLst/>
              <a:gdLst>
                <a:gd name="T0" fmla="*/ 67 w 105"/>
                <a:gd name="T1" fmla="*/ 0 h 41"/>
                <a:gd name="T2" fmla="*/ 53 w 105"/>
                <a:gd name="T3" fmla="*/ 25 h 41"/>
                <a:gd name="T4" fmla="*/ 38 w 105"/>
                <a:gd name="T5" fmla="*/ 0 h 41"/>
                <a:gd name="T6" fmla="*/ 0 w 105"/>
                <a:gd name="T7" fmla="*/ 22 h 41"/>
                <a:gd name="T8" fmla="*/ 49 w 105"/>
                <a:gd name="T9" fmla="*/ 41 h 41"/>
                <a:gd name="T10" fmla="*/ 56 w 105"/>
                <a:gd name="T11" fmla="*/ 41 h 41"/>
                <a:gd name="T12" fmla="*/ 105 w 105"/>
                <a:gd name="T13" fmla="*/ 22 h 41"/>
                <a:gd name="T14" fmla="*/ 67 w 105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41">
                  <a:moveTo>
                    <a:pt x="67" y="0"/>
                  </a:moveTo>
                  <a:cubicBezTo>
                    <a:pt x="53" y="25"/>
                    <a:pt x="53" y="25"/>
                    <a:pt x="53" y="25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5" y="2"/>
                    <a:pt x="3" y="7"/>
                    <a:pt x="0" y="22"/>
                  </a:cubicBezTo>
                  <a:cubicBezTo>
                    <a:pt x="0" y="22"/>
                    <a:pt x="4" y="41"/>
                    <a:pt x="49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101" y="41"/>
                    <a:pt x="105" y="22"/>
                    <a:pt x="105" y="22"/>
                  </a:cubicBezTo>
                  <a:cubicBezTo>
                    <a:pt x="102" y="7"/>
                    <a:pt x="80" y="2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4" name="Freeform 45">
              <a:extLst>
                <a:ext uri="{FF2B5EF4-FFF2-40B4-BE49-F238E27FC236}">
                  <a16:creationId xmlns:a16="http://schemas.microsoft.com/office/drawing/2014/main" id="{0F8D2826-7D64-89D1-B0B7-00760F02D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7578" y="1338992"/>
              <a:ext cx="22225" cy="106363"/>
            </a:xfrm>
            <a:custGeom>
              <a:avLst/>
              <a:gdLst>
                <a:gd name="T0" fmla="*/ 14 w 14"/>
                <a:gd name="T1" fmla="*/ 14 h 67"/>
                <a:gd name="T2" fmla="*/ 5 w 14"/>
                <a:gd name="T3" fmla="*/ 0 h 67"/>
                <a:gd name="T4" fmla="*/ 5 w 14"/>
                <a:gd name="T5" fmla="*/ 50 h 67"/>
                <a:gd name="T6" fmla="*/ 0 w 14"/>
                <a:gd name="T7" fmla="*/ 53 h 67"/>
                <a:gd name="T8" fmla="*/ 0 w 14"/>
                <a:gd name="T9" fmla="*/ 67 h 67"/>
                <a:gd name="T10" fmla="*/ 14 w 14"/>
                <a:gd name="T11" fmla="*/ 55 h 67"/>
                <a:gd name="T12" fmla="*/ 14 w 14"/>
                <a:gd name="T13" fmla="*/ 1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7">
                  <a:moveTo>
                    <a:pt x="14" y="14"/>
                  </a:moveTo>
                  <a:lnTo>
                    <a:pt x="5" y="0"/>
                  </a:lnTo>
                  <a:lnTo>
                    <a:pt x="5" y="50"/>
                  </a:lnTo>
                  <a:lnTo>
                    <a:pt x="0" y="53"/>
                  </a:lnTo>
                  <a:lnTo>
                    <a:pt x="0" y="67"/>
                  </a:lnTo>
                  <a:lnTo>
                    <a:pt x="14" y="55"/>
                  </a:lnTo>
                  <a:lnTo>
                    <a:pt x="1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5" name="Freeform 46">
              <a:extLst>
                <a:ext uri="{FF2B5EF4-FFF2-40B4-BE49-F238E27FC236}">
                  <a16:creationId xmlns:a16="http://schemas.microsoft.com/office/drawing/2014/main" id="{5DE0B2E5-7141-2A8B-BD21-7B86D168A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303" y="1292954"/>
              <a:ext cx="160338" cy="204788"/>
            </a:xfrm>
            <a:custGeom>
              <a:avLst/>
              <a:gdLst>
                <a:gd name="T0" fmla="*/ 22 w 43"/>
                <a:gd name="T1" fmla="*/ 54 h 54"/>
                <a:gd name="T2" fmla="*/ 40 w 43"/>
                <a:gd name="T3" fmla="*/ 41 h 54"/>
                <a:gd name="T4" fmla="*/ 32 w 43"/>
                <a:gd name="T5" fmla="*/ 43 h 54"/>
                <a:gd name="T6" fmla="*/ 25 w 43"/>
                <a:gd name="T7" fmla="*/ 48 h 54"/>
                <a:gd name="T8" fmla="*/ 18 w 43"/>
                <a:gd name="T9" fmla="*/ 41 h 54"/>
                <a:gd name="T10" fmla="*/ 25 w 43"/>
                <a:gd name="T11" fmla="*/ 33 h 54"/>
                <a:gd name="T12" fmla="*/ 32 w 43"/>
                <a:gd name="T13" fmla="*/ 39 h 54"/>
                <a:gd name="T14" fmla="*/ 41 w 43"/>
                <a:gd name="T15" fmla="*/ 36 h 54"/>
                <a:gd name="T16" fmla="*/ 43 w 43"/>
                <a:gd name="T17" fmla="*/ 27 h 54"/>
                <a:gd name="T18" fmla="*/ 22 w 43"/>
                <a:gd name="T19" fmla="*/ 0 h 54"/>
                <a:gd name="T20" fmla="*/ 0 w 43"/>
                <a:gd name="T21" fmla="*/ 27 h 54"/>
                <a:gd name="T22" fmla="*/ 22 w 43"/>
                <a:gd name="T2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54">
                  <a:moveTo>
                    <a:pt x="22" y="54"/>
                  </a:moveTo>
                  <a:cubicBezTo>
                    <a:pt x="28" y="54"/>
                    <a:pt x="35" y="49"/>
                    <a:pt x="40" y="41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1" y="46"/>
                    <a:pt x="28" y="48"/>
                    <a:pt x="25" y="48"/>
                  </a:cubicBezTo>
                  <a:cubicBezTo>
                    <a:pt x="21" y="48"/>
                    <a:pt x="18" y="45"/>
                    <a:pt x="18" y="41"/>
                  </a:cubicBezTo>
                  <a:cubicBezTo>
                    <a:pt x="18" y="37"/>
                    <a:pt x="21" y="33"/>
                    <a:pt x="25" y="33"/>
                  </a:cubicBezTo>
                  <a:cubicBezTo>
                    <a:pt x="29" y="33"/>
                    <a:pt x="32" y="36"/>
                    <a:pt x="32" y="39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2" y="33"/>
                    <a:pt x="43" y="30"/>
                    <a:pt x="43" y="27"/>
                  </a:cubicBezTo>
                  <a:cubicBezTo>
                    <a:pt x="43" y="12"/>
                    <a:pt x="37" y="0"/>
                    <a:pt x="22" y="0"/>
                  </a:cubicBezTo>
                  <a:cubicBezTo>
                    <a:pt x="6" y="0"/>
                    <a:pt x="0" y="12"/>
                    <a:pt x="0" y="27"/>
                  </a:cubicBezTo>
                  <a:cubicBezTo>
                    <a:pt x="0" y="42"/>
                    <a:pt x="12" y="54"/>
                    <a:pt x="2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6" name="Group 475">
            <a:extLst>
              <a:ext uri="{FF2B5EF4-FFF2-40B4-BE49-F238E27FC236}">
                <a16:creationId xmlns:a16="http://schemas.microsoft.com/office/drawing/2014/main" id="{226C012B-4093-9E08-D2A0-D89C685EB41B}"/>
              </a:ext>
            </a:extLst>
          </p:cNvPr>
          <p:cNvGrpSpPr/>
          <p:nvPr/>
        </p:nvGrpSpPr>
        <p:grpSpPr>
          <a:xfrm>
            <a:off x="1136759" y="4066914"/>
            <a:ext cx="599777" cy="588460"/>
            <a:chOff x="6411828" y="1292954"/>
            <a:chExt cx="395288" cy="360363"/>
          </a:xfrm>
          <a:solidFill>
            <a:srgbClr val="616161"/>
          </a:solidFill>
        </p:grpSpPr>
        <p:sp>
          <p:nvSpPr>
            <p:cNvPr id="477" name="Freeform 44">
              <a:extLst>
                <a:ext uri="{FF2B5EF4-FFF2-40B4-BE49-F238E27FC236}">
                  <a16:creationId xmlns:a16="http://schemas.microsoft.com/office/drawing/2014/main" id="{F0041061-3FA2-B6CA-108B-204955873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828" y="1497742"/>
              <a:ext cx="395288" cy="155575"/>
            </a:xfrm>
            <a:custGeom>
              <a:avLst/>
              <a:gdLst>
                <a:gd name="T0" fmla="*/ 67 w 105"/>
                <a:gd name="T1" fmla="*/ 0 h 41"/>
                <a:gd name="T2" fmla="*/ 53 w 105"/>
                <a:gd name="T3" fmla="*/ 25 h 41"/>
                <a:gd name="T4" fmla="*/ 38 w 105"/>
                <a:gd name="T5" fmla="*/ 0 h 41"/>
                <a:gd name="T6" fmla="*/ 0 w 105"/>
                <a:gd name="T7" fmla="*/ 22 h 41"/>
                <a:gd name="T8" fmla="*/ 49 w 105"/>
                <a:gd name="T9" fmla="*/ 41 h 41"/>
                <a:gd name="T10" fmla="*/ 56 w 105"/>
                <a:gd name="T11" fmla="*/ 41 h 41"/>
                <a:gd name="T12" fmla="*/ 105 w 105"/>
                <a:gd name="T13" fmla="*/ 22 h 41"/>
                <a:gd name="T14" fmla="*/ 67 w 105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41">
                  <a:moveTo>
                    <a:pt x="67" y="0"/>
                  </a:moveTo>
                  <a:cubicBezTo>
                    <a:pt x="53" y="25"/>
                    <a:pt x="53" y="25"/>
                    <a:pt x="53" y="25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5" y="2"/>
                    <a:pt x="3" y="7"/>
                    <a:pt x="0" y="22"/>
                  </a:cubicBezTo>
                  <a:cubicBezTo>
                    <a:pt x="0" y="22"/>
                    <a:pt x="4" y="41"/>
                    <a:pt x="49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101" y="41"/>
                    <a:pt x="105" y="22"/>
                    <a:pt x="105" y="22"/>
                  </a:cubicBezTo>
                  <a:cubicBezTo>
                    <a:pt x="102" y="7"/>
                    <a:pt x="80" y="2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8" name="Freeform 45">
              <a:extLst>
                <a:ext uri="{FF2B5EF4-FFF2-40B4-BE49-F238E27FC236}">
                  <a16:creationId xmlns:a16="http://schemas.microsoft.com/office/drawing/2014/main" id="{0F8D2826-7D64-89D1-B0B7-00760F02D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7578" y="1338992"/>
              <a:ext cx="22225" cy="106363"/>
            </a:xfrm>
            <a:custGeom>
              <a:avLst/>
              <a:gdLst>
                <a:gd name="T0" fmla="*/ 14 w 14"/>
                <a:gd name="T1" fmla="*/ 14 h 67"/>
                <a:gd name="T2" fmla="*/ 5 w 14"/>
                <a:gd name="T3" fmla="*/ 0 h 67"/>
                <a:gd name="T4" fmla="*/ 5 w 14"/>
                <a:gd name="T5" fmla="*/ 50 h 67"/>
                <a:gd name="T6" fmla="*/ 0 w 14"/>
                <a:gd name="T7" fmla="*/ 53 h 67"/>
                <a:gd name="T8" fmla="*/ 0 w 14"/>
                <a:gd name="T9" fmla="*/ 67 h 67"/>
                <a:gd name="T10" fmla="*/ 14 w 14"/>
                <a:gd name="T11" fmla="*/ 55 h 67"/>
                <a:gd name="T12" fmla="*/ 14 w 14"/>
                <a:gd name="T13" fmla="*/ 1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7">
                  <a:moveTo>
                    <a:pt x="14" y="14"/>
                  </a:moveTo>
                  <a:lnTo>
                    <a:pt x="5" y="0"/>
                  </a:lnTo>
                  <a:lnTo>
                    <a:pt x="5" y="50"/>
                  </a:lnTo>
                  <a:lnTo>
                    <a:pt x="0" y="53"/>
                  </a:lnTo>
                  <a:lnTo>
                    <a:pt x="0" y="67"/>
                  </a:lnTo>
                  <a:lnTo>
                    <a:pt x="14" y="55"/>
                  </a:lnTo>
                  <a:lnTo>
                    <a:pt x="1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9" name="Freeform 46">
              <a:extLst>
                <a:ext uri="{FF2B5EF4-FFF2-40B4-BE49-F238E27FC236}">
                  <a16:creationId xmlns:a16="http://schemas.microsoft.com/office/drawing/2014/main" id="{5DE0B2E5-7141-2A8B-BD21-7B86D168A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303" y="1292954"/>
              <a:ext cx="160338" cy="204788"/>
            </a:xfrm>
            <a:custGeom>
              <a:avLst/>
              <a:gdLst>
                <a:gd name="T0" fmla="*/ 22 w 43"/>
                <a:gd name="T1" fmla="*/ 54 h 54"/>
                <a:gd name="T2" fmla="*/ 40 w 43"/>
                <a:gd name="T3" fmla="*/ 41 h 54"/>
                <a:gd name="T4" fmla="*/ 32 w 43"/>
                <a:gd name="T5" fmla="*/ 43 h 54"/>
                <a:gd name="T6" fmla="*/ 25 w 43"/>
                <a:gd name="T7" fmla="*/ 48 h 54"/>
                <a:gd name="T8" fmla="*/ 18 w 43"/>
                <a:gd name="T9" fmla="*/ 41 h 54"/>
                <a:gd name="T10" fmla="*/ 25 w 43"/>
                <a:gd name="T11" fmla="*/ 33 h 54"/>
                <a:gd name="T12" fmla="*/ 32 w 43"/>
                <a:gd name="T13" fmla="*/ 39 h 54"/>
                <a:gd name="T14" fmla="*/ 41 w 43"/>
                <a:gd name="T15" fmla="*/ 36 h 54"/>
                <a:gd name="T16" fmla="*/ 43 w 43"/>
                <a:gd name="T17" fmla="*/ 27 h 54"/>
                <a:gd name="T18" fmla="*/ 22 w 43"/>
                <a:gd name="T19" fmla="*/ 0 h 54"/>
                <a:gd name="T20" fmla="*/ 0 w 43"/>
                <a:gd name="T21" fmla="*/ 27 h 54"/>
                <a:gd name="T22" fmla="*/ 22 w 43"/>
                <a:gd name="T2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54">
                  <a:moveTo>
                    <a:pt x="22" y="54"/>
                  </a:moveTo>
                  <a:cubicBezTo>
                    <a:pt x="28" y="54"/>
                    <a:pt x="35" y="49"/>
                    <a:pt x="40" y="41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1" y="46"/>
                    <a:pt x="28" y="48"/>
                    <a:pt x="25" y="48"/>
                  </a:cubicBezTo>
                  <a:cubicBezTo>
                    <a:pt x="21" y="48"/>
                    <a:pt x="18" y="45"/>
                    <a:pt x="18" y="41"/>
                  </a:cubicBezTo>
                  <a:cubicBezTo>
                    <a:pt x="18" y="37"/>
                    <a:pt x="21" y="33"/>
                    <a:pt x="25" y="33"/>
                  </a:cubicBezTo>
                  <a:cubicBezTo>
                    <a:pt x="29" y="33"/>
                    <a:pt x="32" y="36"/>
                    <a:pt x="32" y="39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2" y="33"/>
                    <a:pt x="43" y="30"/>
                    <a:pt x="43" y="27"/>
                  </a:cubicBezTo>
                  <a:cubicBezTo>
                    <a:pt x="43" y="12"/>
                    <a:pt x="37" y="0"/>
                    <a:pt x="22" y="0"/>
                  </a:cubicBezTo>
                  <a:cubicBezTo>
                    <a:pt x="6" y="0"/>
                    <a:pt x="0" y="12"/>
                    <a:pt x="0" y="27"/>
                  </a:cubicBezTo>
                  <a:cubicBezTo>
                    <a:pt x="0" y="42"/>
                    <a:pt x="12" y="54"/>
                    <a:pt x="2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80" name="TextBox 479">
            <a:extLst>
              <a:ext uri="{FF2B5EF4-FFF2-40B4-BE49-F238E27FC236}">
                <a16:creationId xmlns:a16="http://schemas.microsoft.com/office/drawing/2014/main" id="{80DFAD2E-F609-B06C-3586-3E108C4EFF67}"/>
              </a:ext>
            </a:extLst>
          </p:cNvPr>
          <p:cNvSpPr txBox="1"/>
          <p:nvPr/>
        </p:nvSpPr>
        <p:spPr>
          <a:xfrm>
            <a:off x="140082" y="1590682"/>
            <a:ext cx="938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B Yekan" panose="00000400000000000000" pitchFamily="2" charset="-78"/>
              </a:rPr>
              <a:t>سال 1401</a:t>
            </a: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B Yekan" panose="00000400000000000000" pitchFamily="2" charset="-78"/>
            </a:endParaRPr>
          </a:p>
        </p:txBody>
      </p:sp>
      <p:sp>
        <p:nvSpPr>
          <p:cNvPr id="481" name="Rectangle 480">
            <a:extLst>
              <a:ext uri="{FF2B5EF4-FFF2-40B4-BE49-F238E27FC236}">
                <a16:creationId xmlns:a16="http://schemas.microsoft.com/office/drawing/2014/main" id="{B667F0DB-DBD9-9396-EB3B-A429A9EE96E1}"/>
              </a:ext>
            </a:extLst>
          </p:cNvPr>
          <p:cNvSpPr/>
          <p:nvPr/>
        </p:nvSpPr>
        <p:spPr>
          <a:xfrm>
            <a:off x="-45467" y="2127608"/>
            <a:ext cx="1309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فروردین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دوره‌ای برگزار نشد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</p:txBody>
      </p:sp>
      <p:sp>
        <p:nvSpPr>
          <p:cNvPr id="482" name="Rectangle 481">
            <a:extLst>
              <a:ext uri="{FF2B5EF4-FFF2-40B4-BE49-F238E27FC236}">
                <a16:creationId xmlns:a16="http://schemas.microsoft.com/office/drawing/2014/main" id="{06C7995E-7E1F-DC22-4558-C0BFBBF565F4}"/>
              </a:ext>
            </a:extLst>
          </p:cNvPr>
          <p:cNvSpPr/>
          <p:nvPr/>
        </p:nvSpPr>
        <p:spPr>
          <a:xfrm>
            <a:off x="-163298" y="3242968"/>
            <a:ext cx="9613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اردیبهشت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8 دوره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 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</p:txBody>
      </p:sp>
      <p:sp>
        <p:nvSpPr>
          <p:cNvPr id="483" name="Rectangle 482">
            <a:extLst>
              <a:ext uri="{FF2B5EF4-FFF2-40B4-BE49-F238E27FC236}">
                <a16:creationId xmlns:a16="http://schemas.microsoft.com/office/drawing/2014/main" id="{8C64DD30-1E43-4E2A-6624-3B00537757C6}"/>
              </a:ext>
            </a:extLst>
          </p:cNvPr>
          <p:cNvSpPr/>
          <p:nvPr/>
        </p:nvSpPr>
        <p:spPr>
          <a:xfrm>
            <a:off x="-178429" y="4369196"/>
            <a:ext cx="9613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خرداد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11 دوره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 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</p:txBody>
      </p:sp>
      <p:grpSp>
        <p:nvGrpSpPr>
          <p:cNvPr id="484" name="Group 483">
            <a:extLst>
              <a:ext uri="{FF2B5EF4-FFF2-40B4-BE49-F238E27FC236}">
                <a16:creationId xmlns:a16="http://schemas.microsoft.com/office/drawing/2014/main" id="{85D93879-AAAF-2CE0-15D7-8716849C443B}"/>
              </a:ext>
            </a:extLst>
          </p:cNvPr>
          <p:cNvGrpSpPr/>
          <p:nvPr/>
        </p:nvGrpSpPr>
        <p:grpSpPr>
          <a:xfrm>
            <a:off x="11426155" y="5682291"/>
            <a:ext cx="259555" cy="174166"/>
            <a:chOff x="6411828" y="1292954"/>
            <a:chExt cx="395288" cy="360363"/>
          </a:xfrm>
          <a:solidFill>
            <a:srgbClr val="616161"/>
          </a:solidFill>
        </p:grpSpPr>
        <p:sp>
          <p:nvSpPr>
            <p:cNvPr id="485" name="Freeform 44">
              <a:extLst>
                <a:ext uri="{FF2B5EF4-FFF2-40B4-BE49-F238E27FC236}">
                  <a16:creationId xmlns:a16="http://schemas.microsoft.com/office/drawing/2014/main" id="{F293D74C-6471-BDDF-B8EC-CB8582679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828" y="1497742"/>
              <a:ext cx="395288" cy="155575"/>
            </a:xfrm>
            <a:custGeom>
              <a:avLst/>
              <a:gdLst>
                <a:gd name="T0" fmla="*/ 67 w 105"/>
                <a:gd name="T1" fmla="*/ 0 h 41"/>
                <a:gd name="T2" fmla="*/ 53 w 105"/>
                <a:gd name="T3" fmla="*/ 25 h 41"/>
                <a:gd name="T4" fmla="*/ 38 w 105"/>
                <a:gd name="T5" fmla="*/ 0 h 41"/>
                <a:gd name="T6" fmla="*/ 0 w 105"/>
                <a:gd name="T7" fmla="*/ 22 h 41"/>
                <a:gd name="T8" fmla="*/ 49 w 105"/>
                <a:gd name="T9" fmla="*/ 41 h 41"/>
                <a:gd name="T10" fmla="*/ 56 w 105"/>
                <a:gd name="T11" fmla="*/ 41 h 41"/>
                <a:gd name="T12" fmla="*/ 105 w 105"/>
                <a:gd name="T13" fmla="*/ 22 h 41"/>
                <a:gd name="T14" fmla="*/ 67 w 105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41">
                  <a:moveTo>
                    <a:pt x="67" y="0"/>
                  </a:moveTo>
                  <a:cubicBezTo>
                    <a:pt x="53" y="25"/>
                    <a:pt x="53" y="25"/>
                    <a:pt x="53" y="25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5" y="2"/>
                    <a:pt x="3" y="7"/>
                    <a:pt x="0" y="22"/>
                  </a:cubicBezTo>
                  <a:cubicBezTo>
                    <a:pt x="0" y="22"/>
                    <a:pt x="4" y="41"/>
                    <a:pt x="49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101" y="41"/>
                    <a:pt x="105" y="22"/>
                    <a:pt x="105" y="22"/>
                  </a:cubicBezTo>
                  <a:cubicBezTo>
                    <a:pt x="102" y="7"/>
                    <a:pt x="80" y="2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6" name="Freeform 45">
              <a:extLst>
                <a:ext uri="{FF2B5EF4-FFF2-40B4-BE49-F238E27FC236}">
                  <a16:creationId xmlns:a16="http://schemas.microsoft.com/office/drawing/2014/main" id="{A04F7D68-0093-7741-F805-C6AB0184F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7578" y="1338992"/>
              <a:ext cx="22225" cy="106363"/>
            </a:xfrm>
            <a:custGeom>
              <a:avLst/>
              <a:gdLst>
                <a:gd name="T0" fmla="*/ 14 w 14"/>
                <a:gd name="T1" fmla="*/ 14 h 67"/>
                <a:gd name="T2" fmla="*/ 5 w 14"/>
                <a:gd name="T3" fmla="*/ 0 h 67"/>
                <a:gd name="T4" fmla="*/ 5 w 14"/>
                <a:gd name="T5" fmla="*/ 50 h 67"/>
                <a:gd name="T6" fmla="*/ 0 w 14"/>
                <a:gd name="T7" fmla="*/ 53 h 67"/>
                <a:gd name="T8" fmla="*/ 0 w 14"/>
                <a:gd name="T9" fmla="*/ 67 h 67"/>
                <a:gd name="T10" fmla="*/ 14 w 14"/>
                <a:gd name="T11" fmla="*/ 55 h 67"/>
                <a:gd name="T12" fmla="*/ 14 w 14"/>
                <a:gd name="T13" fmla="*/ 1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7">
                  <a:moveTo>
                    <a:pt x="14" y="14"/>
                  </a:moveTo>
                  <a:lnTo>
                    <a:pt x="5" y="0"/>
                  </a:lnTo>
                  <a:lnTo>
                    <a:pt x="5" y="50"/>
                  </a:lnTo>
                  <a:lnTo>
                    <a:pt x="0" y="53"/>
                  </a:lnTo>
                  <a:lnTo>
                    <a:pt x="0" y="67"/>
                  </a:lnTo>
                  <a:lnTo>
                    <a:pt x="14" y="55"/>
                  </a:lnTo>
                  <a:lnTo>
                    <a:pt x="1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7" name="Freeform 46">
              <a:extLst>
                <a:ext uri="{FF2B5EF4-FFF2-40B4-BE49-F238E27FC236}">
                  <a16:creationId xmlns:a16="http://schemas.microsoft.com/office/drawing/2014/main" id="{54D199A0-F4AE-F998-0610-B2655DC3A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303" y="1292954"/>
              <a:ext cx="160338" cy="204788"/>
            </a:xfrm>
            <a:custGeom>
              <a:avLst/>
              <a:gdLst>
                <a:gd name="T0" fmla="*/ 22 w 43"/>
                <a:gd name="T1" fmla="*/ 54 h 54"/>
                <a:gd name="T2" fmla="*/ 40 w 43"/>
                <a:gd name="T3" fmla="*/ 41 h 54"/>
                <a:gd name="T4" fmla="*/ 32 w 43"/>
                <a:gd name="T5" fmla="*/ 43 h 54"/>
                <a:gd name="T6" fmla="*/ 25 w 43"/>
                <a:gd name="T7" fmla="*/ 48 h 54"/>
                <a:gd name="T8" fmla="*/ 18 w 43"/>
                <a:gd name="T9" fmla="*/ 41 h 54"/>
                <a:gd name="T10" fmla="*/ 25 w 43"/>
                <a:gd name="T11" fmla="*/ 33 h 54"/>
                <a:gd name="T12" fmla="*/ 32 w 43"/>
                <a:gd name="T13" fmla="*/ 39 h 54"/>
                <a:gd name="T14" fmla="*/ 41 w 43"/>
                <a:gd name="T15" fmla="*/ 36 h 54"/>
                <a:gd name="T16" fmla="*/ 43 w 43"/>
                <a:gd name="T17" fmla="*/ 27 h 54"/>
                <a:gd name="T18" fmla="*/ 22 w 43"/>
                <a:gd name="T19" fmla="*/ 0 h 54"/>
                <a:gd name="T20" fmla="*/ 0 w 43"/>
                <a:gd name="T21" fmla="*/ 27 h 54"/>
                <a:gd name="T22" fmla="*/ 22 w 43"/>
                <a:gd name="T2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54">
                  <a:moveTo>
                    <a:pt x="22" y="54"/>
                  </a:moveTo>
                  <a:cubicBezTo>
                    <a:pt x="28" y="54"/>
                    <a:pt x="35" y="49"/>
                    <a:pt x="40" y="41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1" y="46"/>
                    <a:pt x="28" y="48"/>
                    <a:pt x="25" y="48"/>
                  </a:cubicBezTo>
                  <a:cubicBezTo>
                    <a:pt x="21" y="48"/>
                    <a:pt x="18" y="45"/>
                    <a:pt x="18" y="41"/>
                  </a:cubicBezTo>
                  <a:cubicBezTo>
                    <a:pt x="18" y="37"/>
                    <a:pt x="21" y="33"/>
                    <a:pt x="25" y="33"/>
                  </a:cubicBezTo>
                  <a:cubicBezTo>
                    <a:pt x="29" y="33"/>
                    <a:pt x="32" y="36"/>
                    <a:pt x="32" y="39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2" y="33"/>
                    <a:pt x="43" y="30"/>
                    <a:pt x="43" y="27"/>
                  </a:cubicBezTo>
                  <a:cubicBezTo>
                    <a:pt x="43" y="12"/>
                    <a:pt x="37" y="0"/>
                    <a:pt x="22" y="0"/>
                  </a:cubicBezTo>
                  <a:cubicBezTo>
                    <a:pt x="6" y="0"/>
                    <a:pt x="0" y="12"/>
                    <a:pt x="0" y="27"/>
                  </a:cubicBezTo>
                  <a:cubicBezTo>
                    <a:pt x="0" y="42"/>
                    <a:pt x="12" y="54"/>
                    <a:pt x="2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88" name="TextBox 487">
            <a:extLst>
              <a:ext uri="{FF2B5EF4-FFF2-40B4-BE49-F238E27FC236}">
                <a16:creationId xmlns:a16="http://schemas.microsoft.com/office/drawing/2014/main" id="{968A7E56-628B-56D5-0F18-6639B351FB98}"/>
              </a:ext>
            </a:extLst>
          </p:cNvPr>
          <p:cNvSpPr txBox="1"/>
          <p:nvPr/>
        </p:nvSpPr>
        <p:spPr>
          <a:xfrm>
            <a:off x="9731291" y="5634842"/>
            <a:ext cx="1646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 Light" panose="020F0302020204030204"/>
                <a:ea typeface="+mn-ea"/>
                <a:cs typeface="B Yekan" panose="00000400000000000000" pitchFamily="2" charset="-78"/>
              </a:rPr>
              <a:t>دوره برگزار شده (1401)</a:t>
            </a:r>
            <a:endParaRPr kumimoji="0" lang="id-ID" sz="1200" b="1" i="0" u="none" strike="noStrike" kern="1200" cap="none" spc="0" normalizeH="0" baseline="0" noProof="0" dirty="0">
              <a:ln>
                <a:noFill/>
              </a:ln>
              <a:solidFill>
                <a:srgbClr val="616161"/>
              </a:solidFill>
              <a:effectLst/>
              <a:uLnTx/>
              <a:uFillTx/>
              <a:latin typeface="Calibri Light" panose="020F0302020204030204"/>
              <a:ea typeface="+mn-ea"/>
              <a:cs typeface="B Yekan" panose="00000400000000000000" pitchFamily="2" charset="-78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3FBB89C3-D7A3-0CDD-81B2-9B127B3AD75E}"/>
              </a:ext>
            </a:extLst>
          </p:cNvPr>
          <p:cNvSpPr/>
          <p:nvPr/>
        </p:nvSpPr>
        <p:spPr>
          <a:xfrm>
            <a:off x="-1429" y="914425"/>
            <a:ext cx="12196487" cy="82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B18836C1-B92A-AF34-B0FA-C1A31D1B02E0}"/>
              </a:ext>
            </a:extLst>
          </p:cNvPr>
          <p:cNvSpPr/>
          <p:nvPr/>
        </p:nvSpPr>
        <p:spPr>
          <a:xfrm>
            <a:off x="-4486" y="-19071"/>
            <a:ext cx="12196487" cy="94219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31E86D1-289A-1D5C-C750-1AD597F71E90}"/>
              </a:ext>
            </a:extLst>
          </p:cNvPr>
          <p:cNvSpPr txBox="1"/>
          <p:nvPr/>
        </p:nvSpPr>
        <p:spPr>
          <a:xfrm>
            <a:off x="1736536" y="-722"/>
            <a:ext cx="88228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charset="0"/>
                <a:ea typeface="+mn-ea"/>
                <a:cs typeface="B Homa" panose="00000400000000000000" pitchFamily="2" charset="-78"/>
              </a:rPr>
              <a:t>مقایسه تعداد دوره‌های برگزار شده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charset="0"/>
                <a:ea typeface="+mn-ea"/>
                <a:cs typeface="B Homa" panose="00000400000000000000" pitchFamily="2" charset="-78"/>
              </a:rPr>
              <a:t> در سه ماهه اول سال 1400 و 1401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B Hom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445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" grpId="0"/>
      <p:bldP spid="315" grpId="0"/>
      <p:bldP spid="316" grpId="0"/>
      <p:bldP spid="368" grpId="0"/>
      <p:bldP spid="373" grpId="0"/>
      <p:bldP spid="480" grpId="0"/>
      <p:bldP spid="481" grpId="0"/>
      <p:bldP spid="482" grpId="0"/>
      <p:bldP spid="483" grpId="0"/>
      <p:bldP spid="4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15E40B7-89F0-4147-A51E-6CAD408F1BA5}"/>
              </a:ext>
            </a:extLst>
          </p:cNvPr>
          <p:cNvSpPr/>
          <p:nvPr/>
        </p:nvSpPr>
        <p:spPr>
          <a:xfrm>
            <a:off x="1524000" y="6525344"/>
            <a:ext cx="9144000" cy="3326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36900CC7-1435-4511-B114-2E616CC0518E}"/>
              </a:ext>
            </a:extLst>
          </p:cNvPr>
          <p:cNvSpPr txBox="1">
            <a:spLocks/>
          </p:cNvSpPr>
          <p:nvPr/>
        </p:nvSpPr>
        <p:spPr>
          <a:xfrm>
            <a:off x="4552950" y="652534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400" kern="1200">
                <a:solidFill>
                  <a:srgbClr val="34312E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400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400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400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400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B Zar" pitchFamily="2" charset="-78"/>
              </a:rPr>
              <a:t>واحد توسعه سرمایه انسانی شرکت فناپ تک</a:t>
            </a:r>
            <a:endParaRPr kumimoji="0" lang="en-US" sz="1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 Light" panose="020F0302020204030204"/>
              <a:ea typeface="+mn-ea"/>
              <a:cs typeface="B Zar" pitchFamily="2" charset="-78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B275DE34-DDB9-43BF-BB3F-020A018D1C9A}"/>
              </a:ext>
            </a:extLst>
          </p:cNvPr>
          <p:cNvSpPr txBox="1"/>
          <p:nvPr/>
        </p:nvSpPr>
        <p:spPr>
          <a:xfrm>
            <a:off x="1207141" y="-96978"/>
            <a:ext cx="93522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charset="0"/>
                <a:ea typeface="+mn-ea"/>
                <a:cs typeface="B Homa" panose="00000400000000000000" pitchFamily="2" charset="-78"/>
              </a:rPr>
              <a:t>مقایسه مجموع ساعات آموزش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charset="0"/>
                <a:ea typeface="+mn-ea"/>
                <a:cs typeface="B Homa" panose="00000400000000000000" pitchFamily="2" charset="-78"/>
              </a:rPr>
              <a:t> در سه ماهه اول سال 1400 و 1401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B Homa" panose="00000400000000000000" pitchFamily="2" charset="-78"/>
            </a:endParaRPr>
          </a:p>
        </p:txBody>
      </p:sp>
      <p:sp>
        <p:nvSpPr>
          <p:cNvPr id="516" name="TextBox 515">
            <a:extLst>
              <a:ext uri="{FF2B5EF4-FFF2-40B4-BE49-F238E27FC236}">
                <a16:creationId xmlns:a16="http://schemas.microsoft.com/office/drawing/2014/main" id="{5D410C95-9A93-7916-1F70-43F8AAAA214A}"/>
              </a:ext>
            </a:extLst>
          </p:cNvPr>
          <p:cNvSpPr txBox="1"/>
          <p:nvPr/>
        </p:nvSpPr>
        <p:spPr>
          <a:xfrm>
            <a:off x="10932163" y="1563672"/>
            <a:ext cx="938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B Yekan" panose="00000400000000000000" pitchFamily="2" charset="-78"/>
              </a:rPr>
              <a:t>سال 1400</a:t>
            </a: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B Yekan" panose="00000400000000000000" pitchFamily="2" charset="-78"/>
            </a:endParaRPr>
          </a:p>
        </p:txBody>
      </p:sp>
      <p:sp>
        <p:nvSpPr>
          <p:cNvPr id="517" name="Rectangle 516">
            <a:extLst>
              <a:ext uri="{FF2B5EF4-FFF2-40B4-BE49-F238E27FC236}">
                <a16:creationId xmlns:a16="http://schemas.microsoft.com/office/drawing/2014/main" id="{C3C3F6AD-4E55-1446-4086-ADA9A9AAD9D0}"/>
              </a:ext>
            </a:extLst>
          </p:cNvPr>
          <p:cNvSpPr/>
          <p:nvPr/>
        </p:nvSpPr>
        <p:spPr>
          <a:xfrm>
            <a:off x="10583985" y="2155883"/>
            <a:ext cx="1309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فروردین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دوره‌ای برگزار نشد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</p:txBody>
      </p:sp>
      <p:sp>
        <p:nvSpPr>
          <p:cNvPr id="518" name="Rectangle 517">
            <a:extLst>
              <a:ext uri="{FF2B5EF4-FFF2-40B4-BE49-F238E27FC236}">
                <a16:creationId xmlns:a16="http://schemas.microsoft.com/office/drawing/2014/main" id="{66A8F5E7-C292-185C-33CA-AA35B941D7E2}"/>
              </a:ext>
            </a:extLst>
          </p:cNvPr>
          <p:cNvSpPr/>
          <p:nvPr/>
        </p:nvSpPr>
        <p:spPr>
          <a:xfrm>
            <a:off x="10918401" y="3233764"/>
            <a:ext cx="9613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اردیبهشت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84 ساعت</a:t>
            </a:r>
          </a:p>
        </p:txBody>
      </p:sp>
      <p:sp>
        <p:nvSpPr>
          <p:cNvPr id="519" name="Rectangle 518">
            <a:extLst>
              <a:ext uri="{FF2B5EF4-FFF2-40B4-BE49-F238E27FC236}">
                <a16:creationId xmlns:a16="http://schemas.microsoft.com/office/drawing/2014/main" id="{2FD3B76E-27EB-56D4-A56F-9B217D5DD5F0}"/>
              </a:ext>
            </a:extLst>
          </p:cNvPr>
          <p:cNvSpPr/>
          <p:nvPr/>
        </p:nvSpPr>
        <p:spPr>
          <a:xfrm>
            <a:off x="10779598" y="4357599"/>
            <a:ext cx="1057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خرداد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124 ساعت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 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</p:txBody>
      </p:sp>
      <p:sp>
        <p:nvSpPr>
          <p:cNvPr id="520" name="TextBox 519">
            <a:extLst>
              <a:ext uri="{FF2B5EF4-FFF2-40B4-BE49-F238E27FC236}">
                <a16:creationId xmlns:a16="http://schemas.microsoft.com/office/drawing/2014/main" id="{18397EC7-1211-398E-1897-68946F178D8B}"/>
              </a:ext>
            </a:extLst>
          </p:cNvPr>
          <p:cNvSpPr txBox="1"/>
          <p:nvPr/>
        </p:nvSpPr>
        <p:spPr>
          <a:xfrm>
            <a:off x="10311675" y="5570645"/>
            <a:ext cx="1173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1" i="0" u="none" strike="noStrike" kern="1200" cap="none" spc="0" normalizeH="0" baseline="0" noProof="0" dirty="0">
                <a:ln>
                  <a:noFill/>
                </a:ln>
                <a:solidFill>
                  <a:srgbClr val="FFE699"/>
                </a:solidFill>
                <a:effectLst/>
                <a:uLnTx/>
                <a:uFillTx/>
                <a:latin typeface="Calibri Light" panose="020F0302020204030204"/>
                <a:ea typeface="+mn-ea"/>
                <a:cs typeface="B Yekan" panose="00000400000000000000" pitchFamily="2" charset="-78"/>
              </a:rPr>
              <a:t>ساعت (1400)</a:t>
            </a: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srgbClr val="FFE699"/>
              </a:solidFill>
              <a:effectLst/>
              <a:uLnTx/>
              <a:uFillTx/>
              <a:latin typeface="Calibri Light" panose="020F0302020204030204"/>
              <a:ea typeface="+mn-ea"/>
              <a:cs typeface="B Yekan" panose="00000400000000000000" pitchFamily="2" charset="-78"/>
            </a:endParaRPr>
          </a:p>
        </p:txBody>
      </p:sp>
      <p:cxnSp>
        <p:nvCxnSpPr>
          <p:cNvPr id="521" name="Straight Arrow Connector 520">
            <a:extLst>
              <a:ext uri="{FF2B5EF4-FFF2-40B4-BE49-F238E27FC236}">
                <a16:creationId xmlns:a16="http://schemas.microsoft.com/office/drawing/2014/main" id="{D2402571-7631-7E25-C596-A4C87DEF9331}"/>
              </a:ext>
            </a:extLst>
          </p:cNvPr>
          <p:cNvCxnSpPr>
            <a:cxnSpLocks/>
          </p:cNvCxnSpPr>
          <p:nvPr/>
        </p:nvCxnSpPr>
        <p:spPr>
          <a:xfrm>
            <a:off x="934207" y="2721182"/>
            <a:ext cx="10262087" cy="0"/>
          </a:xfrm>
          <a:prstGeom prst="straightConnector1">
            <a:avLst/>
          </a:prstGeom>
          <a:ln w="15875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" name="Straight Arrow Connector 521">
            <a:extLst>
              <a:ext uri="{FF2B5EF4-FFF2-40B4-BE49-F238E27FC236}">
                <a16:creationId xmlns:a16="http://schemas.microsoft.com/office/drawing/2014/main" id="{EE8FA1C4-4042-38DD-D0E8-EC0D1D3D1692}"/>
              </a:ext>
            </a:extLst>
          </p:cNvPr>
          <p:cNvCxnSpPr>
            <a:cxnSpLocks/>
          </p:cNvCxnSpPr>
          <p:nvPr/>
        </p:nvCxnSpPr>
        <p:spPr>
          <a:xfrm>
            <a:off x="934206" y="3860047"/>
            <a:ext cx="10262087" cy="0"/>
          </a:xfrm>
          <a:prstGeom prst="straightConnector1">
            <a:avLst/>
          </a:prstGeom>
          <a:ln w="15875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3" name="TextBox 522">
            <a:extLst>
              <a:ext uri="{FF2B5EF4-FFF2-40B4-BE49-F238E27FC236}">
                <a16:creationId xmlns:a16="http://schemas.microsoft.com/office/drawing/2014/main" id="{3BEDA539-21DE-7C8F-A5AC-5CFFD2059F60}"/>
              </a:ext>
            </a:extLst>
          </p:cNvPr>
          <p:cNvSpPr txBox="1"/>
          <p:nvPr/>
        </p:nvSpPr>
        <p:spPr>
          <a:xfrm>
            <a:off x="356387" y="1590682"/>
            <a:ext cx="938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B Yekan" panose="00000400000000000000" pitchFamily="2" charset="-78"/>
              </a:rPr>
              <a:t>سال 1401</a:t>
            </a: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B Yekan" panose="00000400000000000000" pitchFamily="2" charset="-78"/>
            </a:endParaRPr>
          </a:p>
        </p:txBody>
      </p:sp>
      <p:sp>
        <p:nvSpPr>
          <p:cNvPr id="524" name="Rectangle 523">
            <a:extLst>
              <a:ext uri="{FF2B5EF4-FFF2-40B4-BE49-F238E27FC236}">
                <a16:creationId xmlns:a16="http://schemas.microsoft.com/office/drawing/2014/main" id="{C107E0DA-4AEB-8ABD-CB03-0810CACEFAA9}"/>
              </a:ext>
            </a:extLst>
          </p:cNvPr>
          <p:cNvSpPr/>
          <p:nvPr/>
        </p:nvSpPr>
        <p:spPr>
          <a:xfrm>
            <a:off x="170838" y="2127608"/>
            <a:ext cx="1309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فروردین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دوره‌ای برگزار نشد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</p:txBody>
      </p:sp>
      <p:sp>
        <p:nvSpPr>
          <p:cNvPr id="525" name="Rectangle 524">
            <a:extLst>
              <a:ext uri="{FF2B5EF4-FFF2-40B4-BE49-F238E27FC236}">
                <a16:creationId xmlns:a16="http://schemas.microsoft.com/office/drawing/2014/main" id="{5714B67F-2ADE-C534-C2B5-16280233415F}"/>
              </a:ext>
            </a:extLst>
          </p:cNvPr>
          <p:cNvSpPr/>
          <p:nvPr/>
        </p:nvSpPr>
        <p:spPr>
          <a:xfrm>
            <a:off x="-65385" y="3233764"/>
            <a:ext cx="843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اردیبهشت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746 ساعت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 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</p:txBody>
      </p:sp>
      <p:sp>
        <p:nvSpPr>
          <p:cNvPr id="526" name="Rectangle 525">
            <a:extLst>
              <a:ext uri="{FF2B5EF4-FFF2-40B4-BE49-F238E27FC236}">
                <a16:creationId xmlns:a16="http://schemas.microsoft.com/office/drawing/2014/main" id="{C6F0664D-64DF-CAE4-0C53-392CAB77AC47}"/>
              </a:ext>
            </a:extLst>
          </p:cNvPr>
          <p:cNvSpPr/>
          <p:nvPr/>
        </p:nvSpPr>
        <p:spPr>
          <a:xfrm>
            <a:off x="0" y="4357599"/>
            <a:ext cx="644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خرداد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3272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ساعت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 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</p:txBody>
      </p:sp>
      <p:sp>
        <p:nvSpPr>
          <p:cNvPr id="527" name="TextBox 526">
            <a:extLst>
              <a:ext uri="{FF2B5EF4-FFF2-40B4-BE49-F238E27FC236}">
                <a16:creationId xmlns:a16="http://schemas.microsoft.com/office/drawing/2014/main" id="{BDE6D198-A58E-E0B4-BC05-D3FBBEB52AD8}"/>
              </a:ext>
            </a:extLst>
          </p:cNvPr>
          <p:cNvSpPr txBox="1"/>
          <p:nvPr/>
        </p:nvSpPr>
        <p:spPr>
          <a:xfrm>
            <a:off x="10309627" y="6002609"/>
            <a:ext cx="1173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1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 Light" panose="020F0302020204030204"/>
                <a:ea typeface="+mn-ea"/>
                <a:cs typeface="B Yekan" panose="00000400000000000000" pitchFamily="2" charset="-78"/>
              </a:rPr>
              <a:t>ساعت (1401)</a:t>
            </a: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srgbClr val="616161"/>
              </a:solidFill>
              <a:effectLst/>
              <a:uLnTx/>
              <a:uFillTx/>
              <a:latin typeface="Calibri Light" panose="020F0302020204030204"/>
              <a:ea typeface="+mn-ea"/>
              <a:cs typeface="B Yekan" panose="00000400000000000000" pitchFamily="2" charset="-78"/>
            </a:endParaRPr>
          </a:p>
        </p:txBody>
      </p:sp>
      <p:grpSp>
        <p:nvGrpSpPr>
          <p:cNvPr id="528" name="Group 527">
            <a:extLst>
              <a:ext uri="{FF2B5EF4-FFF2-40B4-BE49-F238E27FC236}">
                <a16:creationId xmlns:a16="http://schemas.microsoft.com/office/drawing/2014/main" id="{279BDD61-9C54-9A53-B0D2-E746B3FF85D5}"/>
              </a:ext>
            </a:extLst>
          </p:cNvPr>
          <p:cNvGrpSpPr/>
          <p:nvPr/>
        </p:nvGrpSpPr>
        <p:grpSpPr>
          <a:xfrm>
            <a:off x="9604376" y="4031356"/>
            <a:ext cx="450911" cy="499687"/>
            <a:chOff x="7502526" y="2405063"/>
            <a:chExt cx="301625" cy="334963"/>
          </a:xfrm>
          <a:solidFill>
            <a:srgbClr val="FFE699"/>
          </a:solidFill>
        </p:grpSpPr>
        <p:sp>
          <p:nvSpPr>
            <p:cNvPr id="529" name="Freeform 112">
              <a:extLst>
                <a:ext uri="{FF2B5EF4-FFF2-40B4-BE49-F238E27FC236}">
                  <a16:creationId xmlns:a16="http://schemas.microsoft.com/office/drawing/2014/main" id="{88477072-5469-D515-CC7C-83EA742BE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0" name="Freeform 113">
              <a:extLst>
                <a:ext uri="{FF2B5EF4-FFF2-40B4-BE49-F238E27FC236}">
                  <a16:creationId xmlns:a16="http://schemas.microsoft.com/office/drawing/2014/main" id="{7B685D3A-61E6-8C1E-46E4-7FB6B540FB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1" name="Freeform 114">
              <a:extLst>
                <a:ext uri="{FF2B5EF4-FFF2-40B4-BE49-F238E27FC236}">
                  <a16:creationId xmlns:a16="http://schemas.microsoft.com/office/drawing/2014/main" id="{D460DB54-0F6F-3691-D4FB-44C4F13EF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2" name="Freeform 115">
              <a:extLst>
                <a:ext uri="{FF2B5EF4-FFF2-40B4-BE49-F238E27FC236}">
                  <a16:creationId xmlns:a16="http://schemas.microsoft.com/office/drawing/2014/main" id="{1D712A79-08AE-5CD0-82A8-629D13813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3" name="Freeform 116">
              <a:extLst>
                <a:ext uri="{FF2B5EF4-FFF2-40B4-BE49-F238E27FC236}">
                  <a16:creationId xmlns:a16="http://schemas.microsoft.com/office/drawing/2014/main" id="{93D9F990-D242-BE51-4792-38B501395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4" name="Freeform 117">
              <a:extLst>
                <a:ext uri="{FF2B5EF4-FFF2-40B4-BE49-F238E27FC236}">
                  <a16:creationId xmlns:a16="http://schemas.microsoft.com/office/drawing/2014/main" id="{B92745CC-ECA8-375E-F368-2D57151BC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5" name="Freeform 118">
              <a:extLst>
                <a:ext uri="{FF2B5EF4-FFF2-40B4-BE49-F238E27FC236}">
                  <a16:creationId xmlns:a16="http://schemas.microsoft.com/office/drawing/2014/main" id="{E563C7B1-DF33-0F24-0181-6B9ABF4A0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6" name="Freeform 119">
              <a:extLst>
                <a:ext uri="{FF2B5EF4-FFF2-40B4-BE49-F238E27FC236}">
                  <a16:creationId xmlns:a16="http://schemas.microsoft.com/office/drawing/2014/main" id="{661F8F1E-B149-6E66-4893-9C39E3472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37" name="Group 536">
            <a:extLst>
              <a:ext uri="{FF2B5EF4-FFF2-40B4-BE49-F238E27FC236}">
                <a16:creationId xmlns:a16="http://schemas.microsoft.com/office/drawing/2014/main" id="{F6DC198C-63A4-EBF0-95A2-02FDC5F2A762}"/>
              </a:ext>
            </a:extLst>
          </p:cNvPr>
          <p:cNvGrpSpPr/>
          <p:nvPr/>
        </p:nvGrpSpPr>
        <p:grpSpPr>
          <a:xfrm>
            <a:off x="10660416" y="4014666"/>
            <a:ext cx="450911" cy="499687"/>
            <a:chOff x="7502526" y="2405063"/>
            <a:chExt cx="301625" cy="334963"/>
          </a:xfrm>
          <a:solidFill>
            <a:srgbClr val="FFE699"/>
          </a:solidFill>
        </p:grpSpPr>
        <p:sp>
          <p:nvSpPr>
            <p:cNvPr id="538" name="Freeform 112">
              <a:extLst>
                <a:ext uri="{FF2B5EF4-FFF2-40B4-BE49-F238E27FC236}">
                  <a16:creationId xmlns:a16="http://schemas.microsoft.com/office/drawing/2014/main" id="{4144F333-1F30-CFE7-F316-68A4A4908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9" name="Freeform 113">
              <a:extLst>
                <a:ext uri="{FF2B5EF4-FFF2-40B4-BE49-F238E27FC236}">
                  <a16:creationId xmlns:a16="http://schemas.microsoft.com/office/drawing/2014/main" id="{CD0DE009-AB62-BD19-1520-618D2D8D8E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0" name="Freeform 114">
              <a:extLst>
                <a:ext uri="{FF2B5EF4-FFF2-40B4-BE49-F238E27FC236}">
                  <a16:creationId xmlns:a16="http://schemas.microsoft.com/office/drawing/2014/main" id="{F88DE5C5-3F0B-3D0C-12F7-43DAA4A98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1" name="Freeform 115">
              <a:extLst>
                <a:ext uri="{FF2B5EF4-FFF2-40B4-BE49-F238E27FC236}">
                  <a16:creationId xmlns:a16="http://schemas.microsoft.com/office/drawing/2014/main" id="{528E4F4C-03B3-21E3-F902-8A02E2A7D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2" name="Freeform 116">
              <a:extLst>
                <a:ext uri="{FF2B5EF4-FFF2-40B4-BE49-F238E27FC236}">
                  <a16:creationId xmlns:a16="http://schemas.microsoft.com/office/drawing/2014/main" id="{38EC7789-C54F-0212-982E-5ED975AE2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8" name="Freeform 117">
              <a:extLst>
                <a:ext uri="{FF2B5EF4-FFF2-40B4-BE49-F238E27FC236}">
                  <a16:creationId xmlns:a16="http://schemas.microsoft.com/office/drawing/2014/main" id="{BAB3265D-1928-5159-AD72-503C4AA5D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9" name="Freeform 118">
              <a:extLst>
                <a:ext uri="{FF2B5EF4-FFF2-40B4-BE49-F238E27FC236}">
                  <a16:creationId xmlns:a16="http://schemas.microsoft.com/office/drawing/2014/main" id="{6EE44D3B-65E8-ACF7-A0D3-9E67307DE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0" name="Freeform 119">
              <a:extLst>
                <a:ext uri="{FF2B5EF4-FFF2-40B4-BE49-F238E27FC236}">
                  <a16:creationId xmlns:a16="http://schemas.microsoft.com/office/drawing/2014/main" id="{6E220724-364F-6DA8-AC9B-D4B9472A7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01" name="Group 600">
            <a:extLst>
              <a:ext uri="{FF2B5EF4-FFF2-40B4-BE49-F238E27FC236}">
                <a16:creationId xmlns:a16="http://schemas.microsoft.com/office/drawing/2014/main" id="{AAAE39C6-D9DC-274A-774A-D69B2C2C5CDD}"/>
              </a:ext>
            </a:extLst>
          </p:cNvPr>
          <p:cNvGrpSpPr/>
          <p:nvPr/>
        </p:nvGrpSpPr>
        <p:grpSpPr>
          <a:xfrm>
            <a:off x="10134749" y="4011113"/>
            <a:ext cx="450911" cy="499687"/>
            <a:chOff x="7502526" y="2405063"/>
            <a:chExt cx="301625" cy="334963"/>
          </a:xfrm>
          <a:solidFill>
            <a:srgbClr val="FFE699"/>
          </a:solidFill>
        </p:grpSpPr>
        <p:sp>
          <p:nvSpPr>
            <p:cNvPr id="602" name="Freeform 112">
              <a:extLst>
                <a:ext uri="{FF2B5EF4-FFF2-40B4-BE49-F238E27FC236}">
                  <a16:creationId xmlns:a16="http://schemas.microsoft.com/office/drawing/2014/main" id="{0895B88D-943E-E18C-0621-7FE491ED7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3" name="Freeform 113">
              <a:extLst>
                <a:ext uri="{FF2B5EF4-FFF2-40B4-BE49-F238E27FC236}">
                  <a16:creationId xmlns:a16="http://schemas.microsoft.com/office/drawing/2014/main" id="{74FAF4C8-B201-93BD-3E70-D70937FAA8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4" name="Freeform 114">
              <a:extLst>
                <a:ext uri="{FF2B5EF4-FFF2-40B4-BE49-F238E27FC236}">
                  <a16:creationId xmlns:a16="http://schemas.microsoft.com/office/drawing/2014/main" id="{9FE61E18-5B86-9526-7A54-0AE8ACB2D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5" name="Freeform 115">
              <a:extLst>
                <a:ext uri="{FF2B5EF4-FFF2-40B4-BE49-F238E27FC236}">
                  <a16:creationId xmlns:a16="http://schemas.microsoft.com/office/drawing/2014/main" id="{F4304EAC-8D34-EBD6-5433-54676C43C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6" name="Freeform 116">
              <a:extLst>
                <a:ext uri="{FF2B5EF4-FFF2-40B4-BE49-F238E27FC236}">
                  <a16:creationId xmlns:a16="http://schemas.microsoft.com/office/drawing/2014/main" id="{3E0237EF-A85C-FA6A-2C78-E0753CEE1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7" name="Freeform 117">
              <a:extLst>
                <a:ext uri="{FF2B5EF4-FFF2-40B4-BE49-F238E27FC236}">
                  <a16:creationId xmlns:a16="http://schemas.microsoft.com/office/drawing/2014/main" id="{502A890A-95E8-95DC-07D7-85E4E4F20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8" name="Freeform 118">
              <a:extLst>
                <a:ext uri="{FF2B5EF4-FFF2-40B4-BE49-F238E27FC236}">
                  <a16:creationId xmlns:a16="http://schemas.microsoft.com/office/drawing/2014/main" id="{51A5AF24-2F2D-E16C-0189-B8416F6F0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9" name="Freeform 119">
              <a:extLst>
                <a:ext uri="{FF2B5EF4-FFF2-40B4-BE49-F238E27FC236}">
                  <a16:creationId xmlns:a16="http://schemas.microsoft.com/office/drawing/2014/main" id="{7BC52696-7BCB-5BC6-F781-14E6E3234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40" name="Group 639">
            <a:extLst>
              <a:ext uri="{FF2B5EF4-FFF2-40B4-BE49-F238E27FC236}">
                <a16:creationId xmlns:a16="http://schemas.microsoft.com/office/drawing/2014/main" id="{E6FD3D09-52A4-11E7-410D-C3F2EF59564C}"/>
              </a:ext>
            </a:extLst>
          </p:cNvPr>
          <p:cNvGrpSpPr/>
          <p:nvPr/>
        </p:nvGrpSpPr>
        <p:grpSpPr>
          <a:xfrm>
            <a:off x="1554068" y="3998391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641" name="Freeform 112">
              <a:extLst>
                <a:ext uri="{FF2B5EF4-FFF2-40B4-BE49-F238E27FC236}">
                  <a16:creationId xmlns:a16="http://schemas.microsoft.com/office/drawing/2014/main" id="{ED05EE38-C493-8B85-41EB-61CB7D2E5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2" name="Freeform 113">
              <a:extLst>
                <a:ext uri="{FF2B5EF4-FFF2-40B4-BE49-F238E27FC236}">
                  <a16:creationId xmlns:a16="http://schemas.microsoft.com/office/drawing/2014/main" id="{F7875C59-BAFB-4A80-AD31-C8B92D0582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3" name="Freeform 114">
              <a:extLst>
                <a:ext uri="{FF2B5EF4-FFF2-40B4-BE49-F238E27FC236}">
                  <a16:creationId xmlns:a16="http://schemas.microsoft.com/office/drawing/2014/main" id="{CF613600-5C08-3D03-355E-54CD51A02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4" name="Freeform 115">
              <a:extLst>
                <a:ext uri="{FF2B5EF4-FFF2-40B4-BE49-F238E27FC236}">
                  <a16:creationId xmlns:a16="http://schemas.microsoft.com/office/drawing/2014/main" id="{4BB24100-683A-F1AC-A3C9-0191CC761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5" name="Freeform 116">
              <a:extLst>
                <a:ext uri="{FF2B5EF4-FFF2-40B4-BE49-F238E27FC236}">
                  <a16:creationId xmlns:a16="http://schemas.microsoft.com/office/drawing/2014/main" id="{EF0BE59E-1039-ADCF-F1F4-77614BACD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6" name="Freeform 117">
              <a:extLst>
                <a:ext uri="{FF2B5EF4-FFF2-40B4-BE49-F238E27FC236}">
                  <a16:creationId xmlns:a16="http://schemas.microsoft.com/office/drawing/2014/main" id="{C7DD8465-1BB1-F1EB-9105-43DBA4906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7" name="Freeform 118">
              <a:extLst>
                <a:ext uri="{FF2B5EF4-FFF2-40B4-BE49-F238E27FC236}">
                  <a16:creationId xmlns:a16="http://schemas.microsoft.com/office/drawing/2014/main" id="{7B1A2A59-E0EB-EA1F-0A89-0809FF273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8" name="Freeform 119">
              <a:extLst>
                <a:ext uri="{FF2B5EF4-FFF2-40B4-BE49-F238E27FC236}">
                  <a16:creationId xmlns:a16="http://schemas.microsoft.com/office/drawing/2014/main" id="{92CBDF6C-B1BF-57EE-F419-A45D4FA56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49" name="Group 648">
            <a:extLst>
              <a:ext uri="{FF2B5EF4-FFF2-40B4-BE49-F238E27FC236}">
                <a16:creationId xmlns:a16="http://schemas.microsoft.com/office/drawing/2014/main" id="{6008946C-8A63-AB63-2E7F-39BA168D3DC7}"/>
              </a:ext>
            </a:extLst>
          </p:cNvPr>
          <p:cNvGrpSpPr/>
          <p:nvPr/>
        </p:nvGrpSpPr>
        <p:grpSpPr>
          <a:xfrm>
            <a:off x="1013824" y="3962438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650" name="Freeform 112">
              <a:extLst>
                <a:ext uri="{FF2B5EF4-FFF2-40B4-BE49-F238E27FC236}">
                  <a16:creationId xmlns:a16="http://schemas.microsoft.com/office/drawing/2014/main" id="{DBBFF1BF-D080-9AB2-25A1-0634ED039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1" name="Freeform 113">
              <a:extLst>
                <a:ext uri="{FF2B5EF4-FFF2-40B4-BE49-F238E27FC236}">
                  <a16:creationId xmlns:a16="http://schemas.microsoft.com/office/drawing/2014/main" id="{4C2635B9-A7B8-6A12-F4C1-DC5940202D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2" name="Freeform 114">
              <a:extLst>
                <a:ext uri="{FF2B5EF4-FFF2-40B4-BE49-F238E27FC236}">
                  <a16:creationId xmlns:a16="http://schemas.microsoft.com/office/drawing/2014/main" id="{4E6629CE-A5CC-4860-CA79-4E4D2F697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3" name="Freeform 115">
              <a:extLst>
                <a:ext uri="{FF2B5EF4-FFF2-40B4-BE49-F238E27FC236}">
                  <a16:creationId xmlns:a16="http://schemas.microsoft.com/office/drawing/2014/main" id="{8BF60A35-196B-98D5-6ABE-E1C322601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4" name="Freeform 116">
              <a:extLst>
                <a:ext uri="{FF2B5EF4-FFF2-40B4-BE49-F238E27FC236}">
                  <a16:creationId xmlns:a16="http://schemas.microsoft.com/office/drawing/2014/main" id="{81671CA7-21BE-EF79-A2EA-F6A6AD739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5" name="Freeform 117">
              <a:extLst>
                <a:ext uri="{FF2B5EF4-FFF2-40B4-BE49-F238E27FC236}">
                  <a16:creationId xmlns:a16="http://schemas.microsoft.com/office/drawing/2014/main" id="{2208B7E7-68DF-2E58-865B-A88EAC3D7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Freeform 118">
              <a:extLst>
                <a:ext uri="{FF2B5EF4-FFF2-40B4-BE49-F238E27FC236}">
                  <a16:creationId xmlns:a16="http://schemas.microsoft.com/office/drawing/2014/main" id="{F1462F04-7B48-20DC-80CF-D245897FD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Freeform 119">
              <a:extLst>
                <a:ext uri="{FF2B5EF4-FFF2-40B4-BE49-F238E27FC236}">
                  <a16:creationId xmlns:a16="http://schemas.microsoft.com/office/drawing/2014/main" id="{DB62090D-D189-890E-DCE5-D25380315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58" name="Group 657">
            <a:extLst>
              <a:ext uri="{FF2B5EF4-FFF2-40B4-BE49-F238E27FC236}">
                <a16:creationId xmlns:a16="http://schemas.microsoft.com/office/drawing/2014/main" id="{2C8F5F5F-1F77-1C57-31E0-93C493042615}"/>
              </a:ext>
            </a:extLst>
          </p:cNvPr>
          <p:cNvGrpSpPr/>
          <p:nvPr/>
        </p:nvGrpSpPr>
        <p:grpSpPr>
          <a:xfrm>
            <a:off x="2630061" y="3998391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659" name="Freeform 112">
              <a:extLst>
                <a:ext uri="{FF2B5EF4-FFF2-40B4-BE49-F238E27FC236}">
                  <a16:creationId xmlns:a16="http://schemas.microsoft.com/office/drawing/2014/main" id="{7B8FC2BA-F828-72CA-ACD8-908565142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0" name="Freeform 113">
              <a:extLst>
                <a:ext uri="{FF2B5EF4-FFF2-40B4-BE49-F238E27FC236}">
                  <a16:creationId xmlns:a16="http://schemas.microsoft.com/office/drawing/2014/main" id="{38A3AA5C-A6A1-933D-19B5-8E1D738847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1" name="Freeform 114">
              <a:extLst>
                <a:ext uri="{FF2B5EF4-FFF2-40B4-BE49-F238E27FC236}">
                  <a16:creationId xmlns:a16="http://schemas.microsoft.com/office/drawing/2014/main" id="{AE113DBD-B6B2-4480-32B8-4DB3900E6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2" name="Freeform 115">
              <a:extLst>
                <a:ext uri="{FF2B5EF4-FFF2-40B4-BE49-F238E27FC236}">
                  <a16:creationId xmlns:a16="http://schemas.microsoft.com/office/drawing/2014/main" id="{8ABE47B8-CBE9-E125-B85C-1C2AE294C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Freeform 116">
              <a:extLst>
                <a:ext uri="{FF2B5EF4-FFF2-40B4-BE49-F238E27FC236}">
                  <a16:creationId xmlns:a16="http://schemas.microsoft.com/office/drawing/2014/main" id="{36A48BC7-47F0-4450-955C-4374C2376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Freeform 117">
              <a:extLst>
                <a:ext uri="{FF2B5EF4-FFF2-40B4-BE49-F238E27FC236}">
                  <a16:creationId xmlns:a16="http://schemas.microsoft.com/office/drawing/2014/main" id="{257D167F-34C4-E63F-E7AA-6DA2B5CAF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 118">
              <a:extLst>
                <a:ext uri="{FF2B5EF4-FFF2-40B4-BE49-F238E27FC236}">
                  <a16:creationId xmlns:a16="http://schemas.microsoft.com/office/drawing/2014/main" id="{A7249744-1F47-ADBC-9028-6D49529C5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6" name="Freeform 119">
              <a:extLst>
                <a:ext uri="{FF2B5EF4-FFF2-40B4-BE49-F238E27FC236}">
                  <a16:creationId xmlns:a16="http://schemas.microsoft.com/office/drawing/2014/main" id="{4DCAEF4F-96E0-E46D-0630-7F5EE8E14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67" name="Group 666">
            <a:extLst>
              <a:ext uri="{FF2B5EF4-FFF2-40B4-BE49-F238E27FC236}">
                <a16:creationId xmlns:a16="http://schemas.microsoft.com/office/drawing/2014/main" id="{DA72F3D0-FEC3-8A1B-776F-57509A6F28A8}"/>
              </a:ext>
            </a:extLst>
          </p:cNvPr>
          <p:cNvGrpSpPr/>
          <p:nvPr/>
        </p:nvGrpSpPr>
        <p:grpSpPr>
          <a:xfrm>
            <a:off x="2104394" y="3994838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668" name="Freeform 112">
              <a:extLst>
                <a:ext uri="{FF2B5EF4-FFF2-40B4-BE49-F238E27FC236}">
                  <a16:creationId xmlns:a16="http://schemas.microsoft.com/office/drawing/2014/main" id="{66258E90-13D1-DFC8-5954-29044D7F6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9" name="Freeform 113">
              <a:extLst>
                <a:ext uri="{FF2B5EF4-FFF2-40B4-BE49-F238E27FC236}">
                  <a16:creationId xmlns:a16="http://schemas.microsoft.com/office/drawing/2014/main" id="{021B2E23-C956-B197-E33C-F605002EEC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0" name="Freeform 114">
              <a:extLst>
                <a:ext uri="{FF2B5EF4-FFF2-40B4-BE49-F238E27FC236}">
                  <a16:creationId xmlns:a16="http://schemas.microsoft.com/office/drawing/2014/main" id="{28835653-60A3-A3CD-8E23-15F37BE69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1" name="Freeform 115">
              <a:extLst>
                <a:ext uri="{FF2B5EF4-FFF2-40B4-BE49-F238E27FC236}">
                  <a16:creationId xmlns:a16="http://schemas.microsoft.com/office/drawing/2014/main" id="{430DCC00-6F3D-3E52-5339-E8E2B7A14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6" name="Freeform 116">
              <a:extLst>
                <a:ext uri="{FF2B5EF4-FFF2-40B4-BE49-F238E27FC236}">
                  <a16:creationId xmlns:a16="http://schemas.microsoft.com/office/drawing/2014/main" id="{1C310136-3999-06C7-339A-5CDEAF1D6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7" name="Freeform 117">
              <a:extLst>
                <a:ext uri="{FF2B5EF4-FFF2-40B4-BE49-F238E27FC236}">
                  <a16:creationId xmlns:a16="http://schemas.microsoft.com/office/drawing/2014/main" id="{1943BA2A-99B7-708E-27C0-A8161598E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8" name="Freeform 118">
              <a:extLst>
                <a:ext uri="{FF2B5EF4-FFF2-40B4-BE49-F238E27FC236}">
                  <a16:creationId xmlns:a16="http://schemas.microsoft.com/office/drawing/2014/main" id="{6E694BF1-82CE-0963-1830-C2B6856AB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9" name="Freeform 119">
              <a:extLst>
                <a:ext uri="{FF2B5EF4-FFF2-40B4-BE49-F238E27FC236}">
                  <a16:creationId xmlns:a16="http://schemas.microsoft.com/office/drawing/2014/main" id="{2716806D-B838-DD11-C860-AD173F6C2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82" name="Group 681">
            <a:extLst>
              <a:ext uri="{FF2B5EF4-FFF2-40B4-BE49-F238E27FC236}">
                <a16:creationId xmlns:a16="http://schemas.microsoft.com/office/drawing/2014/main" id="{B745B856-0CDE-0069-CEA7-214F2BF51EE5}"/>
              </a:ext>
            </a:extLst>
          </p:cNvPr>
          <p:cNvGrpSpPr/>
          <p:nvPr/>
        </p:nvGrpSpPr>
        <p:grpSpPr>
          <a:xfrm>
            <a:off x="3688515" y="4007863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683" name="Freeform 112">
              <a:extLst>
                <a:ext uri="{FF2B5EF4-FFF2-40B4-BE49-F238E27FC236}">
                  <a16:creationId xmlns:a16="http://schemas.microsoft.com/office/drawing/2014/main" id="{2B8E4469-D5CC-C833-A221-1D62143DA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4" name="Freeform 113">
              <a:extLst>
                <a:ext uri="{FF2B5EF4-FFF2-40B4-BE49-F238E27FC236}">
                  <a16:creationId xmlns:a16="http://schemas.microsoft.com/office/drawing/2014/main" id="{A250DAE3-220C-7A2D-2736-29BB7D755B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5" name="Freeform 114">
              <a:extLst>
                <a:ext uri="{FF2B5EF4-FFF2-40B4-BE49-F238E27FC236}">
                  <a16:creationId xmlns:a16="http://schemas.microsoft.com/office/drawing/2014/main" id="{D0CAF8B2-E48B-BFF3-7BE9-0EC53F7A8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6" name="Freeform 115">
              <a:extLst>
                <a:ext uri="{FF2B5EF4-FFF2-40B4-BE49-F238E27FC236}">
                  <a16:creationId xmlns:a16="http://schemas.microsoft.com/office/drawing/2014/main" id="{B7B61BE3-A6AB-CEB0-0EF6-0B84F1FCF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7" name="Freeform 116">
              <a:extLst>
                <a:ext uri="{FF2B5EF4-FFF2-40B4-BE49-F238E27FC236}">
                  <a16:creationId xmlns:a16="http://schemas.microsoft.com/office/drawing/2014/main" id="{587D9997-2CED-9A09-0F29-D454FA1E3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8" name="Freeform 117">
              <a:extLst>
                <a:ext uri="{FF2B5EF4-FFF2-40B4-BE49-F238E27FC236}">
                  <a16:creationId xmlns:a16="http://schemas.microsoft.com/office/drawing/2014/main" id="{02422D9B-4BC4-7252-4104-7E00100C7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9" name="Freeform 118">
              <a:extLst>
                <a:ext uri="{FF2B5EF4-FFF2-40B4-BE49-F238E27FC236}">
                  <a16:creationId xmlns:a16="http://schemas.microsoft.com/office/drawing/2014/main" id="{20FB018D-1CB3-924D-F617-5423A8965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0" name="Freeform 119">
              <a:extLst>
                <a:ext uri="{FF2B5EF4-FFF2-40B4-BE49-F238E27FC236}">
                  <a16:creationId xmlns:a16="http://schemas.microsoft.com/office/drawing/2014/main" id="{1C4946D3-E452-6E05-9B71-268C0AC0A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91" name="Group 690">
            <a:extLst>
              <a:ext uri="{FF2B5EF4-FFF2-40B4-BE49-F238E27FC236}">
                <a16:creationId xmlns:a16="http://schemas.microsoft.com/office/drawing/2014/main" id="{43F3BCDE-3074-BDF8-8F2B-F05160F2B568}"/>
              </a:ext>
            </a:extLst>
          </p:cNvPr>
          <p:cNvGrpSpPr/>
          <p:nvPr/>
        </p:nvGrpSpPr>
        <p:grpSpPr>
          <a:xfrm>
            <a:off x="3162848" y="4004310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692" name="Freeform 112">
              <a:extLst>
                <a:ext uri="{FF2B5EF4-FFF2-40B4-BE49-F238E27FC236}">
                  <a16:creationId xmlns:a16="http://schemas.microsoft.com/office/drawing/2014/main" id="{A0B7F536-CCD5-2AE6-EF7F-78948F6A2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3" name="Freeform 113">
              <a:extLst>
                <a:ext uri="{FF2B5EF4-FFF2-40B4-BE49-F238E27FC236}">
                  <a16:creationId xmlns:a16="http://schemas.microsoft.com/office/drawing/2014/main" id="{5CE671AF-4C7A-B039-CFE1-FE3E86E6A3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4" name="Freeform 114">
              <a:extLst>
                <a:ext uri="{FF2B5EF4-FFF2-40B4-BE49-F238E27FC236}">
                  <a16:creationId xmlns:a16="http://schemas.microsoft.com/office/drawing/2014/main" id="{2AFC88BF-CA1A-5839-B6AF-DBB7D1ED2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5" name="Freeform 115">
              <a:extLst>
                <a:ext uri="{FF2B5EF4-FFF2-40B4-BE49-F238E27FC236}">
                  <a16:creationId xmlns:a16="http://schemas.microsoft.com/office/drawing/2014/main" id="{32092D04-B18F-8A03-774C-ABA03AD30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6" name="Freeform 116">
              <a:extLst>
                <a:ext uri="{FF2B5EF4-FFF2-40B4-BE49-F238E27FC236}">
                  <a16:creationId xmlns:a16="http://schemas.microsoft.com/office/drawing/2014/main" id="{759D3F74-9412-BB25-3F73-4AD539DA5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7" name="Freeform 117">
              <a:extLst>
                <a:ext uri="{FF2B5EF4-FFF2-40B4-BE49-F238E27FC236}">
                  <a16:creationId xmlns:a16="http://schemas.microsoft.com/office/drawing/2014/main" id="{B7BC5A2B-0377-DFA7-35A4-39E0BF46D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8" name="Freeform 118">
              <a:extLst>
                <a:ext uri="{FF2B5EF4-FFF2-40B4-BE49-F238E27FC236}">
                  <a16:creationId xmlns:a16="http://schemas.microsoft.com/office/drawing/2014/main" id="{02C59367-AB6C-1E5F-17F6-C4473B3A1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9" name="Freeform 119">
              <a:extLst>
                <a:ext uri="{FF2B5EF4-FFF2-40B4-BE49-F238E27FC236}">
                  <a16:creationId xmlns:a16="http://schemas.microsoft.com/office/drawing/2014/main" id="{C3EC41F2-2391-AF0B-F98E-F4E908F73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00" name="Group 699">
            <a:extLst>
              <a:ext uri="{FF2B5EF4-FFF2-40B4-BE49-F238E27FC236}">
                <a16:creationId xmlns:a16="http://schemas.microsoft.com/office/drawing/2014/main" id="{632B1062-1A8B-4CF2-E63D-155DD669A32B}"/>
              </a:ext>
            </a:extLst>
          </p:cNvPr>
          <p:cNvGrpSpPr/>
          <p:nvPr/>
        </p:nvGrpSpPr>
        <p:grpSpPr>
          <a:xfrm>
            <a:off x="4723804" y="4002868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701" name="Freeform 112">
              <a:extLst>
                <a:ext uri="{FF2B5EF4-FFF2-40B4-BE49-F238E27FC236}">
                  <a16:creationId xmlns:a16="http://schemas.microsoft.com/office/drawing/2014/main" id="{28E49F1E-8DF9-F63D-70B6-DD7DF74F2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2" name="Freeform 113">
              <a:extLst>
                <a:ext uri="{FF2B5EF4-FFF2-40B4-BE49-F238E27FC236}">
                  <a16:creationId xmlns:a16="http://schemas.microsoft.com/office/drawing/2014/main" id="{0CE014E8-39A6-CFF2-C7C4-A2DD28E9E5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3" name="Freeform 114">
              <a:extLst>
                <a:ext uri="{FF2B5EF4-FFF2-40B4-BE49-F238E27FC236}">
                  <a16:creationId xmlns:a16="http://schemas.microsoft.com/office/drawing/2014/main" id="{562C485E-36DE-3264-B207-D892B6579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4" name="Freeform 115">
              <a:extLst>
                <a:ext uri="{FF2B5EF4-FFF2-40B4-BE49-F238E27FC236}">
                  <a16:creationId xmlns:a16="http://schemas.microsoft.com/office/drawing/2014/main" id="{44D70B6E-35A2-A2F5-0A0D-D2AAAFEBE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5" name="Freeform 116">
              <a:extLst>
                <a:ext uri="{FF2B5EF4-FFF2-40B4-BE49-F238E27FC236}">
                  <a16:creationId xmlns:a16="http://schemas.microsoft.com/office/drawing/2014/main" id="{C260539A-1FFA-2166-0C74-D2C0BF5CD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6" name="Freeform 117">
              <a:extLst>
                <a:ext uri="{FF2B5EF4-FFF2-40B4-BE49-F238E27FC236}">
                  <a16:creationId xmlns:a16="http://schemas.microsoft.com/office/drawing/2014/main" id="{46C342E0-FB6B-82BD-7056-E78FE5B1F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7" name="Freeform 118">
              <a:extLst>
                <a:ext uri="{FF2B5EF4-FFF2-40B4-BE49-F238E27FC236}">
                  <a16:creationId xmlns:a16="http://schemas.microsoft.com/office/drawing/2014/main" id="{26E67A37-F38C-5F19-9AE0-9CEDD7428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8" name="Freeform 119">
              <a:extLst>
                <a:ext uri="{FF2B5EF4-FFF2-40B4-BE49-F238E27FC236}">
                  <a16:creationId xmlns:a16="http://schemas.microsoft.com/office/drawing/2014/main" id="{633371C8-E56E-11DD-6DD3-204075A6F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09" name="Group 708">
            <a:extLst>
              <a:ext uri="{FF2B5EF4-FFF2-40B4-BE49-F238E27FC236}">
                <a16:creationId xmlns:a16="http://schemas.microsoft.com/office/drawing/2014/main" id="{3D0042B5-CCC5-8CCC-7F20-C69DA413E482}"/>
              </a:ext>
            </a:extLst>
          </p:cNvPr>
          <p:cNvGrpSpPr/>
          <p:nvPr/>
        </p:nvGrpSpPr>
        <p:grpSpPr>
          <a:xfrm>
            <a:off x="4198137" y="3999315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710" name="Freeform 112">
              <a:extLst>
                <a:ext uri="{FF2B5EF4-FFF2-40B4-BE49-F238E27FC236}">
                  <a16:creationId xmlns:a16="http://schemas.microsoft.com/office/drawing/2014/main" id="{246D5B10-79B2-2F69-8CAF-904829972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1" name="Freeform 113">
              <a:extLst>
                <a:ext uri="{FF2B5EF4-FFF2-40B4-BE49-F238E27FC236}">
                  <a16:creationId xmlns:a16="http://schemas.microsoft.com/office/drawing/2014/main" id="{B46D4DCF-AA41-B5C4-57AA-CD15373507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2" name="Freeform 114">
              <a:extLst>
                <a:ext uri="{FF2B5EF4-FFF2-40B4-BE49-F238E27FC236}">
                  <a16:creationId xmlns:a16="http://schemas.microsoft.com/office/drawing/2014/main" id="{277091CE-8EC0-7AFD-761C-90C845D80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3" name="Freeform 115">
              <a:extLst>
                <a:ext uri="{FF2B5EF4-FFF2-40B4-BE49-F238E27FC236}">
                  <a16:creationId xmlns:a16="http://schemas.microsoft.com/office/drawing/2014/main" id="{12C70C6B-F726-7B5B-F0E8-C3E317E25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4" name="Freeform 116">
              <a:extLst>
                <a:ext uri="{FF2B5EF4-FFF2-40B4-BE49-F238E27FC236}">
                  <a16:creationId xmlns:a16="http://schemas.microsoft.com/office/drawing/2014/main" id="{D2A33DC5-055A-CFEB-D13F-12CE0FC22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5" name="Freeform 117">
              <a:extLst>
                <a:ext uri="{FF2B5EF4-FFF2-40B4-BE49-F238E27FC236}">
                  <a16:creationId xmlns:a16="http://schemas.microsoft.com/office/drawing/2014/main" id="{CD884D79-D0AE-3217-063B-B0AA750BA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6" name="Freeform 118">
              <a:extLst>
                <a:ext uri="{FF2B5EF4-FFF2-40B4-BE49-F238E27FC236}">
                  <a16:creationId xmlns:a16="http://schemas.microsoft.com/office/drawing/2014/main" id="{3D85FDA8-7498-E661-9FDA-21623DC53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7" name="Freeform 119">
              <a:extLst>
                <a:ext uri="{FF2B5EF4-FFF2-40B4-BE49-F238E27FC236}">
                  <a16:creationId xmlns:a16="http://schemas.microsoft.com/office/drawing/2014/main" id="{2178A54F-11DE-C435-9A23-94EC33167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18" name="Group 717">
            <a:extLst>
              <a:ext uri="{FF2B5EF4-FFF2-40B4-BE49-F238E27FC236}">
                <a16:creationId xmlns:a16="http://schemas.microsoft.com/office/drawing/2014/main" id="{3F0D589A-84A8-77E3-FD84-7AF671A41C12}"/>
              </a:ext>
            </a:extLst>
          </p:cNvPr>
          <p:cNvGrpSpPr/>
          <p:nvPr/>
        </p:nvGrpSpPr>
        <p:grpSpPr>
          <a:xfrm>
            <a:off x="5799797" y="4002868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719" name="Freeform 112">
              <a:extLst>
                <a:ext uri="{FF2B5EF4-FFF2-40B4-BE49-F238E27FC236}">
                  <a16:creationId xmlns:a16="http://schemas.microsoft.com/office/drawing/2014/main" id="{29E8A970-39BF-C044-E964-4B4878727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0" name="Freeform 113">
              <a:extLst>
                <a:ext uri="{FF2B5EF4-FFF2-40B4-BE49-F238E27FC236}">
                  <a16:creationId xmlns:a16="http://schemas.microsoft.com/office/drawing/2014/main" id="{2BBD3644-87D3-D50B-507F-8A57682F9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1" name="Freeform 114">
              <a:extLst>
                <a:ext uri="{FF2B5EF4-FFF2-40B4-BE49-F238E27FC236}">
                  <a16:creationId xmlns:a16="http://schemas.microsoft.com/office/drawing/2014/main" id="{6271DFD5-AB1F-C43F-9FD8-186F38023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5" name="Freeform 115">
              <a:extLst>
                <a:ext uri="{FF2B5EF4-FFF2-40B4-BE49-F238E27FC236}">
                  <a16:creationId xmlns:a16="http://schemas.microsoft.com/office/drawing/2014/main" id="{9D4803CB-E809-3A43-1CA5-D2FFFF661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6" name="Freeform 116">
              <a:extLst>
                <a:ext uri="{FF2B5EF4-FFF2-40B4-BE49-F238E27FC236}">
                  <a16:creationId xmlns:a16="http://schemas.microsoft.com/office/drawing/2014/main" id="{1513DBB1-8BDF-1D94-F7A7-678D55475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7" name="Freeform 117">
              <a:extLst>
                <a:ext uri="{FF2B5EF4-FFF2-40B4-BE49-F238E27FC236}">
                  <a16:creationId xmlns:a16="http://schemas.microsoft.com/office/drawing/2014/main" id="{CB618BC4-C54F-BA2A-89F0-AA6F6645B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8" name="Freeform 118">
              <a:extLst>
                <a:ext uri="{FF2B5EF4-FFF2-40B4-BE49-F238E27FC236}">
                  <a16:creationId xmlns:a16="http://schemas.microsoft.com/office/drawing/2014/main" id="{6E08BBD4-59F5-A147-E9A8-65F0FF3A0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9" name="Freeform 119">
              <a:extLst>
                <a:ext uri="{FF2B5EF4-FFF2-40B4-BE49-F238E27FC236}">
                  <a16:creationId xmlns:a16="http://schemas.microsoft.com/office/drawing/2014/main" id="{B5E01EF3-295E-661E-4106-05E0B80FB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30" name="Group 729">
            <a:extLst>
              <a:ext uri="{FF2B5EF4-FFF2-40B4-BE49-F238E27FC236}">
                <a16:creationId xmlns:a16="http://schemas.microsoft.com/office/drawing/2014/main" id="{43FBBC4A-2D89-D06B-3840-219CED165A6F}"/>
              </a:ext>
            </a:extLst>
          </p:cNvPr>
          <p:cNvGrpSpPr/>
          <p:nvPr/>
        </p:nvGrpSpPr>
        <p:grpSpPr>
          <a:xfrm>
            <a:off x="5274130" y="3999315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731" name="Freeform 112">
              <a:extLst>
                <a:ext uri="{FF2B5EF4-FFF2-40B4-BE49-F238E27FC236}">
                  <a16:creationId xmlns:a16="http://schemas.microsoft.com/office/drawing/2014/main" id="{9DE0320F-7BCC-4943-A3A0-321581013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2" name="Freeform 113">
              <a:extLst>
                <a:ext uri="{FF2B5EF4-FFF2-40B4-BE49-F238E27FC236}">
                  <a16:creationId xmlns:a16="http://schemas.microsoft.com/office/drawing/2014/main" id="{9FF6DD9E-0106-B722-10FB-A515A873D1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3" name="Freeform 114">
              <a:extLst>
                <a:ext uri="{FF2B5EF4-FFF2-40B4-BE49-F238E27FC236}">
                  <a16:creationId xmlns:a16="http://schemas.microsoft.com/office/drawing/2014/main" id="{E7B4FE7B-7B94-0C98-52AD-2845006C1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4" name="Freeform 115">
              <a:extLst>
                <a:ext uri="{FF2B5EF4-FFF2-40B4-BE49-F238E27FC236}">
                  <a16:creationId xmlns:a16="http://schemas.microsoft.com/office/drawing/2014/main" id="{B65D6698-06A4-57CA-AD87-42E81C3F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5" name="Freeform 116">
              <a:extLst>
                <a:ext uri="{FF2B5EF4-FFF2-40B4-BE49-F238E27FC236}">
                  <a16:creationId xmlns:a16="http://schemas.microsoft.com/office/drawing/2014/main" id="{7414CA69-D56C-BC9E-6D21-E253164C7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6" name="Freeform 117">
              <a:extLst>
                <a:ext uri="{FF2B5EF4-FFF2-40B4-BE49-F238E27FC236}">
                  <a16:creationId xmlns:a16="http://schemas.microsoft.com/office/drawing/2014/main" id="{A73D7E13-AE38-FF94-D439-A42D4AC41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7" name="Freeform 118">
              <a:extLst>
                <a:ext uri="{FF2B5EF4-FFF2-40B4-BE49-F238E27FC236}">
                  <a16:creationId xmlns:a16="http://schemas.microsoft.com/office/drawing/2014/main" id="{99EF581D-F555-9202-6862-848E64F3A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8" name="Freeform 119">
              <a:extLst>
                <a:ext uri="{FF2B5EF4-FFF2-40B4-BE49-F238E27FC236}">
                  <a16:creationId xmlns:a16="http://schemas.microsoft.com/office/drawing/2014/main" id="{0F9C7C0F-8601-DD79-DF72-1C4F5654F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59" name="Group 758">
            <a:extLst>
              <a:ext uri="{FF2B5EF4-FFF2-40B4-BE49-F238E27FC236}">
                <a16:creationId xmlns:a16="http://schemas.microsoft.com/office/drawing/2014/main" id="{D5CDAD9E-16FF-B208-1E74-0B33324AE3BA}"/>
              </a:ext>
            </a:extLst>
          </p:cNvPr>
          <p:cNvGrpSpPr/>
          <p:nvPr/>
        </p:nvGrpSpPr>
        <p:grpSpPr>
          <a:xfrm>
            <a:off x="6858251" y="4012340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760" name="Freeform 112">
              <a:extLst>
                <a:ext uri="{FF2B5EF4-FFF2-40B4-BE49-F238E27FC236}">
                  <a16:creationId xmlns:a16="http://schemas.microsoft.com/office/drawing/2014/main" id="{D1061386-4E6E-8897-BF69-991888546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1" name="Freeform 113">
              <a:extLst>
                <a:ext uri="{FF2B5EF4-FFF2-40B4-BE49-F238E27FC236}">
                  <a16:creationId xmlns:a16="http://schemas.microsoft.com/office/drawing/2014/main" id="{FB9B4F5B-963E-FDA8-10C0-BF9296B7F0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2" name="Freeform 114">
              <a:extLst>
                <a:ext uri="{FF2B5EF4-FFF2-40B4-BE49-F238E27FC236}">
                  <a16:creationId xmlns:a16="http://schemas.microsoft.com/office/drawing/2014/main" id="{287E3E8C-8722-F356-73BB-1283DAEC4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3" name="Freeform 115">
              <a:extLst>
                <a:ext uri="{FF2B5EF4-FFF2-40B4-BE49-F238E27FC236}">
                  <a16:creationId xmlns:a16="http://schemas.microsoft.com/office/drawing/2014/main" id="{0BCBD9A1-9068-F929-CA45-AB55FE9C7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4" name="Freeform 116">
              <a:extLst>
                <a:ext uri="{FF2B5EF4-FFF2-40B4-BE49-F238E27FC236}">
                  <a16:creationId xmlns:a16="http://schemas.microsoft.com/office/drawing/2014/main" id="{FB1A77DD-1D36-BEB4-148D-02567558F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5" name="Freeform 117">
              <a:extLst>
                <a:ext uri="{FF2B5EF4-FFF2-40B4-BE49-F238E27FC236}">
                  <a16:creationId xmlns:a16="http://schemas.microsoft.com/office/drawing/2014/main" id="{7603340D-3D4A-9367-0219-49277E446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6" name="Freeform 118">
              <a:extLst>
                <a:ext uri="{FF2B5EF4-FFF2-40B4-BE49-F238E27FC236}">
                  <a16:creationId xmlns:a16="http://schemas.microsoft.com/office/drawing/2014/main" id="{8F77380A-4ADF-DD98-D2B9-EDD8A1257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7" name="Freeform 119">
              <a:extLst>
                <a:ext uri="{FF2B5EF4-FFF2-40B4-BE49-F238E27FC236}">
                  <a16:creationId xmlns:a16="http://schemas.microsoft.com/office/drawing/2014/main" id="{86F3871F-591C-4090-8CAA-39E439C0C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68" name="Group 767">
            <a:extLst>
              <a:ext uri="{FF2B5EF4-FFF2-40B4-BE49-F238E27FC236}">
                <a16:creationId xmlns:a16="http://schemas.microsoft.com/office/drawing/2014/main" id="{9EEAC51A-9F93-F243-D31B-D97A516C6341}"/>
              </a:ext>
            </a:extLst>
          </p:cNvPr>
          <p:cNvGrpSpPr/>
          <p:nvPr/>
        </p:nvGrpSpPr>
        <p:grpSpPr>
          <a:xfrm>
            <a:off x="6332584" y="4008787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769" name="Freeform 112">
              <a:extLst>
                <a:ext uri="{FF2B5EF4-FFF2-40B4-BE49-F238E27FC236}">
                  <a16:creationId xmlns:a16="http://schemas.microsoft.com/office/drawing/2014/main" id="{D38527E4-8A72-BC75-75A5-34E3D0B9B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0" name="Freeform 113">
              <a:extLst>
                <a:ext uri="{FF2B5EF4-FFF2-40B4-BE49-F238E27FC236}">
                  <a16:creationId xmlns:a16="http://schemas.microsoft.com/office/drawing/2014/main" id="{7DC92674-EFFB-03A8-E1DE-307F44903E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1" name="Freeform 114">
              <a:extLst>
                <a:ext uri="{FF2B5EF4-FFF2-40B4-BE49-F238E27FC236}">
                  <a16:creationId xmlns:a16="http://schemas.microsoft.com/office/drawing/2014/main" id="{9AF96A18-298B-E946-4873-139CA4E7E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2" name="Freeform 115">
              <a:extLst>
                <a:ext uri="{FF2B5EF4-FFF2-40B4-BE49-F238E27FC236}">
                  <a16:creationId xmlns:a16="http://schemas.microsoft.com/office/drawing/2014/main" id="{0CE7A080-0BF4-A8FE-BF36-8DB9C7F04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3" name="Freeform 116">
              <a:extLst>
                <a:ext uri="{FF2B5EF4-FFF2-40B4-BE49-F238E27FC236}">
                  <a16:creationId xmlns:a16="http://schemas.microsoft.com/office/drawing/2014/main" id="{B0D37C98-8339-F7DC-ACC3-130556F45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4" name="Freeform 117">
              <a:extLst>
                <a:ext uri="{FF2B5EF4-FFF2-40B4-BE49-F238E27FC236}">
                  <a16:creationId xmlns:a16="http://schemas.microsoft.com/office/drawing/2014/main" id="{756F46B9-7DC2-FB43-2A9B-19279341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5" name="Freeform 118">
              <a:extLst>
                <a:ext uri="{FF2B5EF4-FFF2-40B4-BE49-F238E27FC236}">
                  <a16:creationId xmlns:a16="http://schemas.microsoft.com/office/drawing/2014/main" id="{D4F5F3E4-BEFA-D952-2C68-CF94086F0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6" name="Freeform 119">
              <a:extLst>
                <a:ext uri="{FF2B5EF4-FFF2-40B4-BE49-F238E27FC236}">
                  <a16:creationId xmlns:a16="http://schemas.microsoft.com/office/drawing/2014/main" id="{ECE68C66-1A83-5DF4-0184-336B9250C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67" name="Group 866">
            <a:extLst>
              <a:ext uri="{FF2B5EF4-FFF2-40B4-BE49-F238E27FC236}">
                <a16:creationId xmlns:a16="http://schemas.microsoft.com/office/drawing/2014/main" id="{818553C6-CFE6-B3C7-9DDF-63E8D62F88BF}"/>
              </a:ext>
            </a:extLst>
          </p:cNvPr>
          <p:cNvGrpSpPr/>
          <p:nvPr/>
        </p:nvGrpSpPr>
        <p:grpSpPr>
          <a:xfrm>
            <a:off x="8524780" y="4031823"/>
            <a:ext cx="450911" cy="499687"/>
            <a:chOff x="7502526" y="2405063"/>
            <a:chExt cx="301625" cy="334963"/>
          </a:xfrm>
          <a:solidFill>
            <a:srgbClr val="FFE699"/>
          </a:solidFill>
        </p:grpSpPr>
        <p:sp>
          <p:nvSpPr>
            <p:cNvPr id="868" name="Freeform 112">
              <a:extLst>
                <a:ext uri="{FF2B5EF4-FFF2-40B4-BE49-F238E27FC236}">
                  <a16:creationId xmlns:a16="http://schemas.microsoft.com/office/drawing/2014/main" id="{C234429D-F802-696E-EF1A-D6421A7E0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9" name="Freeform 113">
              <a:extLst>
                <a:ext uri="{FF2B5EF4-FFF2-40B4-BE49-F238E27FC236}">
                  <a16:creationId xmlns:a16="http://schemas.microsoft.com/office/drawing/2014/main" id="{9707699B-65AB-D89B-3C0E-2AF27E82AE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0" name="Freeform 114">
              <a:extLst>
                <a:ext uri="{FF2B5EF4-FFF2-40B4-BE49-F238E27FC236}">
                  <a16:creationId xmlns:a16="http://schemas.microsoft.com/office/drawing/2014/main" id="{F2B15709-873A-F253-E0E3-EA8881876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1" name="Freeform 115">
              <a:extLst>
                <a:ext uri="{FF2B5EF4-FFF2-40B4-BE49-F238E27FC236}">
                  <a16:creationId xmlns:a16="http://schemas.microsoft.com/office/drawing/2014/main" id="{7531DBEC-4475-B007-641F-61903CF43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2" name="Freeform 116">
              <a:extLst>
                <a:ext uri="{FF2B5EF4-FFF2-40B4-BE49-F238E27FC236}">
                  <a16:creationId xmlns:a16="http://schemas.microsoft.com/office/drawing/2014/main" id="{7E2C16BB-9589-812A-56F6-DDA89E628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3" name="Freeform 117">
              <a:extLst>
                <a:ext uri="{FF2B5EF4-FFF2-40B4-BE49-F238E27FC236}">
                  <a16:creationId xmlns:a16="http://schemas.microsoft.com/office/drawing/2014/main" id="{A1FB45A7-4C79-A33E-B8D6-917E1AF3B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4" name="Freeform 118">
              <a:extLst>
                <a:ext uri="{FF2B5EF4-FFF2-40B4-BE49-F238E27FC236}">
                  <a16:creationId xmlns:a16="http://schemas.microsoft.com/office/drawing/2014/main" id="{40C3A7A1-5F22-B374-40FB-7BA46FDD4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5" name="Freeform 119">
              <a:extLst>
                <a:ext uri="{FF2B5EF4-FFF2-40B4-BE49-F238E27FC236}">
                  <a16:creationId xmlns:a16="http://schemas.microsoft.com/office/drawing/2014/main" id="{1FFDA3A8-A600-CB73-05A2-D9461E493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6" name="Group 875">
            <a:extLst>
              <a:ext uri="{FF2B5EF4-FFF2-40B4-BE49-F238E27FC236}">
                <a16:creationId xmlns:a16="http://schemas.microsoft.com/office/drawing/2014/main" id="{09F4D26E-534D-97F3-8F74-9E8578D8F746}"/>
              </a:ext>
            </a:extLst>
          </p:cNvPr>
          <p:cNvGrpSpPr/>
          <p:nvPr/>
        </p:nvGrpSpPr>
        <p:grpSpPr>
          <a:xfrm>
            <a:off x="7390111" y="4007863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877" name="Freeform 112">
              <a:extLst>
                <a:ext uri="{FF2B5EF4-FFF2-40B4-BE49-F238E27FC236}">
                  <a16:creationId xmlns:a16="http://schemas.microsoft.com/office/drawing/2014/main" id="{858931FE-A153-8176-F05A-CF3648E8B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8" name="Freeform 113">
              <a:extLst>
                <a:ext uri="{FF2B5EF4-FFF2-40B4-BE49-F238E27FC236}">
                  <a16:creationId xmlns:a16="http://schemas.microsoft.com/office/drawing/2014/main" id="{9E7030F9-2E55-4521-1FC8-54D68E732D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9" name="Freeform 114">
              <a:extLst>
                <a:ext uri="{FF2B5EF4-FFF2-40B4-BE49-F238E27FC236}">
                  <a16:creationId xmlns:a16="http://schemas.microsoft.com/office/drawing/2014/main" id="{CB9097F1-CE99-5DBB-9858-FD7F6A3C3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0" name="Freeform 115">
              <a:extLst>
                <a:ext uri="{FF2B5EF4-FFF2-40B4-BE49-F238E27FC236}">
                  <a16:creationId xmlns:a16="http://schemas.microsoft.com/office/drawing/2014/main" id="{5D8FB1A9-8E74-06D5-283A-2A6F0303F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1" name="Freeform 116">
              <a:extLst>
                <a:ext uri="{FF2B5EF4-FFF2-40B4-BE49-F238E27FC236}">
                  <a16:creationId xmlns:a16="http://schemas.microsoft.com/office/drawing/2014/main" id="{710126A5-F530-CF9B-E848-A1EF15B42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2" name="Freeform 117">
              <a:extLst>
                <a:ext uri="{FF2B5EF4-FFF2-40B4-BE49-F238E27FC236}">
                  <a16:creationId xmlns:a16="http://schemas.microsoft.com/office/drawing/2014/main" id="{00A2B003-9A43-6E2E-E5EC-E50B5526B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3" name="Freeform 118">
              <a:extLst>
                <a:ext uri="{FF2B5EF4-FFF2-40B4-BE49-F238E27FC236}">
                  <a16:creationId xmlns:a16="http://schemas.microsoft.com/office/drawing/2014/main" id="{6FA1984D-68B2-3245-12C4-6B73B30E9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4" name="Freeform 119">
              <a:extLst>
                <a:ext uri="{FF2B5EF4-FFF2-40B4-BE49-F238E27FC236}">
                  <a16:creationId xmlns:a16="http://schemas.microsoft.com/office/drawing/2014/main" id="{4524A969-EFB6-8D62-68CF-1C6FE8F83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85" name="Group 884">
            <a:extLst>
              <a:ext uri="{FF2B5EF4-FFF2-40B4-BE49-F238E27FC236}">
                <a16:creationId xmlns:a16="http://schemas.microsoft.com/office/drawing/2014/main" id="{F2DA62EC-62C6-BF7D-7A4B-15F099135F66}"/>
              </a:ext>
            </a:extLst>
          </p:cNvPr>
          <p:cNvGrpSpPr/>
          <p:nvPr/>
        </p:nvGrpSpPr>
        <p:grpSpPr>
          <a:xfrm>
            <a:off x="9075106" y="4028270"/>
            <a:ext cx="450911" cy="499687"/>
            <a:chOff x="7502526" y="2405063"/>
            <a:chExt cx="301625" cy="334963"/>
          </a:xfrm>
          <a:solidFill>
            <a:srgbClr val="FFE699"/>
          </a:solidFill>
        </p:grpSpPr>
        <p:sp>
          <p:nvSpPr>
            <p:cNvPr id="886" name="Freeform 112">
              <a:extLst>
                <a:ext uri="{FF2B5EF4-FFF2-40B4-BE49-F238E27FC236}">
                  <a16:creationId xmlns:a16="http://schemas.microsoft.com/office/drawing/2014/main" id="{22295F4F-A2AA-65FF-865B-6C666395E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7" name="Freeform 113">
              <a:extLst>
                <a:ext uri="{FF2B5EF4-FFF2-40B4-BE49-F238E27FC236}">
                  <a16:creationId xmlns:a16="http://schemas.microsoft.com/office/drawing/2014/main" id="{71997349-636F-A862-7164-79DE871F15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8" name="Freeform 114">
              <a:extLst>
                <a:ext uri="{FF2B5EF4-FFF2-40B4-BE49-F238E27FC236}">
                  <a16:creationId xmlns:a16="http://schemas.microsoft.com/office/drawing/2014/main" id="{6B1DCE9F-D3B8-F3ED-D9EC-B5FD49E4D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9" name="Freeform 115">
              <a:extLst>
                <a:ext uri="{FF2B5EF4-FFF2-40B4-BE49-F238E27FC236}">
                  <a16:creationId xmlns:a16="http://schemas.microsoft.com/office/drawing/2014/main" id="{6AD4FA6F-395B-35CC-8CE5-C035184EB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0" name="Freeform 116">
              <a:extLst>
                <a:ext uri="{FF2B5EF4-FFF2-40B4-BE49-F238E27FC236}">
                  <a16:creationId xmlns:a16="http://schemas.microsoft.com/office/drawing/2014/main" id="{B99B7B3D-0DD5-DFA7-087E-EF1F6E303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1" name="Freeform 117">
              <a:extLst>
                <a:ext uri="{FF2B5EF4-FFF2-40B4-BE49-F238E27FC236}">
                  <a16:creationId xmlns:a16="http://schemas.microsoft.com/office/drawing/2014/main" id="{DFB04F3C-3486-BB71-DB41-DA24043D2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2" name="Freeform 118">
              <a:extLst>
                <a:ext uri="{FF2B5EF4-FFF2-40B4-BE49-F238E27FC236}">
                  <a16:creationId xmlns:a16="http://schemas.microsoft.com/office/drawing/2014/main" id="{5FA09165-A320-40F2-CDB7-65AE88CF6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3" name="Freeform 119">
              <a:extLst>
                <a:ext uri="{FF2B5EF4-FFF2-40B4-BE49-F238E27FC236}">
                  <a16:creationId xmlns:a16="http://schemas.microsoft.com/office/drawing/2014/main" id="{025E8810-75E5-C3C8-0F6E-3253F00E5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94" name="Group 893">
            <a:extLst>
              <a:ext uri="{FF2B5EF4-FFF2-40B4-BE49-F238E27FC236}">
                <a16:creationId xmlns:a16="http://schemas.microsoft.com/office/drawing/2014/main" id="{4ADBEADA-A942-D9CF-F092-A3FBEDDA3915}"/>
              </a:ext>
            </a:extLst>
          </p:cNvPr>
          <p:cNvGrpSpPr/>
          <p:nvPr/>
        </p:nvGrpSpPr>
        <p:grpSpPr>
          <a:xfrm>
            <a:off x="10633227" y="2787690"/>
            <a:ext cx="450911" cy="499687"/>
            <a:chOff x="7502526" y="2405063"/>
            <a:chExt cx="301625" cy="334963"/>
          </a:xfrm>
          <a:solidFill>
            <a:srgbClr val="FFE699"/>
          </a:solidFill>
        </p:grpSpPr>
        <p:sp>
          <p:nvSpPr>
            <p:cNvPr id="895" name="Freeform 112">
              <a:extLst>
                <a:ext uri="{FF2B5EF4-FFF2-40B4-BE49-F238E27FC236}">
                  <a16:creationId xmlns:a16="http://schemas.microsoft.com/office/drawing/2014/main" id="{FBE4502B-D74F-C3B3-11BB-5E9C670E7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6" name="Freeform 113">
              <a:extLst>
                <a:ext uri="{FF2B5EF4-FFF2-40B4-BE49-F238E27FC236}">
                  <a16:creationId xmlns:a16="http://schemas.microsoft.com/office/drawing/2014/main" id="{612B2FF7-D8C5-A20B-0246-12D6EF59C0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7" name="Freeform 114">
              <a:extLst>
                <a:ext uri="{FF2B5EF4-FFF2-40B4-BE49-F238E27FC236}">
                  <a16:creationId xmlns:a16="http://schemas.microsoft.com/office/drawing/2014/main" id="{69F6C9A6-1A0D-5615-CEB3-E26FD8AD7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8" name="Freeform 115">
              <a:extLst>
                <a:ext uri="{FF2B5EF4-FFF2-40B4-BE49-F238E27FC236}">
                  <a16:creationId xmlns:a16="http://schemas.microsoft.com/office/drawing/2014/main" id="{1E6D03E5-136C-A52F-05F0-FA86B24CC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9" name="Freeform 116">
              <a:extLst>
                <a:ext uri="{FF2B5EF4-FFF2-40B4-BE49-F238E27FC236}">
                  <a16:creationId xmlns:a16="http://schemas.microsoft.com/office/drawing/2014/main" id="{5D69F0A2-B799-1C27-9E55-EDBD63E2A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0" name="Freeform 117">
              <a:extLst>
                <a:ext uri="{FF2B5EF4-FFF2-40B4-BE49-F238E27FC236}">
                  <a16:creationId xmlns:a16="http://schemas.microsoft.com/office/drawing/2014/main" id="{086F6842-93EF-8FB1-8DFE-8A9F1E2E3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1" name="Freeform 118">
              <a:extLst>
                <a:ext uri="{FF2B5EF4-FFF2-40B4-BE49-F238E27FC236}">
                  <a16:creationId xmlns:a16="http://schemas.microsoft.com/office/drawing/2014/main" id="{4494B025-2A34-AEC4-8694-A2D713E26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2" name="Freeform 119">
              <a:extLst>
                <a:ext uri="{FF2B5EF4-FFF2-40B4-BE49-F238E27FC236}">
                  <a16:creationId xmlns:a16="http://schemas.microsoft.com/office/drawing/2014/main" id="{8BE4621E-1A78-7063-BF42-017974858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3" name="Group 902">
            <a:extLst>
              <a:ext uri="{FF2B5EF4-FFF2-40B4-BE49-F238E27FC236}">
                <a16:creationId xmlns:a16="http://schemas.microsoft.com/office/drawing/2014/main" id="{32768502-E413-9F66-33A8-F3858B6B410C}"/>
              </a:ext>
            </a:extLst>
          </p:cNvPr>
          <p:cNvGrpSpPr/>
          <p:nvPr/>
        </p:nvGrpSpPr>
        <p:grpSpPr>
          <a:xfrm>
            <a:off x="10096985" y="2788754"/>
            <a:ext cx="450911" cy="499687"/>
            <a:chOff x="7502526" y="2405063"/>
            <a:chExt cx="301625" cy="334963"/>
          </a:xfrm>
          <a:solidFill>
            <a:srgbClr val="FFE699"/>
          </a:solidFill>
        </p:grpSpPr>
        <p:sp>
          <p:nvSpPr>
            <p:cNvPr id="904" name="Freeform 112">
              <a:extLst>
                <a:ext uri="{FF2B5EF4-FFF2-40B4-BE49-F238E27FC236}">
                  <a16:creationId xmlns:a16="http://schemas.microsoft.com/office/drawing/2014/main" id="{F7A603ED-4DD6-9CF3-1616-A7D55A092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5" name="Freeform 113">
              <a:extLst>
                <a:ext uri="{FF2B5EF4-FFF2-40B4-BE49-F238E27FC236}">
                  <a16:creationId xmlns:a16="http://schemas.microsoft.com/office/drawing/2014/main" id="{BA50E042-864F-EFED-6E51-21A3BCF169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6" name="Freeform 114">
              <a:extLst>
                <a:ext uri="{FF2B5EF4-FFF2-40B4-BE49-F238E27FC236}">
                  <a16:creationId xmlns:a16="http://schemas.microsoft.com/office/drawing/2014/main" id="{DEF54DC8-397C-504A-695A-2C993FB4E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7" name="Freeform 115">
              <a:extLst>
                <a:ext uri="{FF2B5EF4-FFF2-40B4-BE49-F238E27FC236}">
                  <a16:creationId xmlns:a16="http://schemas.microsoft.com/office/drawing/2014/main" id="{EAACBFF7-8B95-A952-B022-4D5173715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8" name="Freeform 116">
              <a:extLst>
                <a:ext uri="{FF2B5EF4-FFF2-40B4-BE49-F238E27FC236}">
                  <a16:creationId xmlns:a16="http://schemas.microsoft.com/office/drawing/2014/main" id="{9D69844D-9304-6D97-793E-97C0EAAE5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9" name="Freeform 117">
              <a:extLst>
                <a:ext uri="{FF2B5EF4-FFF2-40B4-BE49-F238E27FC236}">
                  <a16:creationId xmlns:a16="http://schemas.microsoft.com/office/drawing/2014/main" id="{BB390A48-9C37-7217-C553-59CF3B249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0" name="Freeform 118">
              <a:extLst>
                <a:ext uri="{FF2B5EF4-FFF2-40B4-BE49-F238E27FC236}">
                  <a16:creationId xmlns:a16="http://schemas.microsoft.com/office/drawing/2014/main" id="{87BD76AC-010E-688F-83A9-F26613D25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1" name="Freeform 119">
              <a:extLst>
                <a:ext uri="{FF2B5EF4-FFF2-40B4-BE49-F238E27FC236}">
                  <a16:creationId xmlns:a16="http://schemas.microsoft.com/office/drawing/2014/main" id="{7D4D7DED-B1DA-948D-8416-594B12CDE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12" name="Group 911">
            <a:extLst>
              <a:ext uri="{FF2B5EF4-FFF2-40B4-BE49-F238E27FC236}">
                <a16:creationId xmlns:a16="http://schemas.microsoft.com/office/drawing/2014/main" id="{BF50AE12-A199-76C4-2A18-215A52A83833}"/>
              </a:ext>
            </a:extLst>
          </p:cNvPr>
          <p:cNvGrpSpPr/>
          <p:nvPr/>
        </p:nvGrpSpPr>
        <p:grpSpPr>
          <a:xfrm>
            <a:off x="1470421" y="2779140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913" name="Freeform 112">
              <a:extLst>
                <a:ext uri="{FF2B5EF4-FFF2-40B4-BE49-F238E27FC236}">
                  <a16:creationId xmlns:a16="http://schemas.microsoft.com/office/drawing/2014/main" id="{57504E1F-0E50-4647-E364-BE3812426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4" name="Freeform 113">
              <a:extLst>
                <a:ext uri="{FF2B5EF4-FFF2-40B4-BE49-F238E27FC236}">
                  <a16:creationId xmlns:a16="http://schemas.microsoft.com/office/drawing/2014/main" id="{9E016524-9216-DCBA-A97F-BB914F661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5" name="Freeform 114">
              <a:extLst>
                <a:ext uri="{FF2B5EF4-FFF2-40B4-BE49-F238E27FC236}">
                  <a16:creationId xmlns:a16="http://schemas.microsoft.com/office/drawing/2014/main" id="{CC26617F-6568-A9A8-FDC8-D21DA0E48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6" name="Freeform 115">
              <a:extLst>
                <a:ext uri="{FF2B5EF4-FFF2-40B4-BE49-F238E27FC236}">
                  <a16:creationId xmlns:a16="http://schemas.microsoft.com/office/drawing/2014/main" id="{8E268752-44DD-B3FD-D28A-D9FEE0994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7" name="Freeform 116">
              <a:extLst>
                <a:ext uri="{FF2B5EF4-FFF2-40B4-BE49-F238E27FC236}">
                  <a16:creationId xmlns:a16="http://schemas.microsoft.com/office/drawing/2014/main" id="{AB9C7D01-B1A6-E3A8-38B4-E0D7270F6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8" name="Freeform 117">
              <a:extLst>
                <a:ext uri="{FF2B5EF4-FFF2-40B4-BE49-F238E27FC236}">
                  <a16:creationId xmlns:a16="http://schemas.microsoft.com/office/drawing/2014/main" id="{6F56515B-1BAC-D91D-26EA-67684FF41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9" name="Freeform 118">
              <a:extLst>
                <a:ext uri="{FF2B5EF4-FFF2-40B4-BE49-F238E27FC236}">
                  <a16:creationId xmlns:a16="http://schemas.microsoft.com/office/drawing/2014/main" id="{2C1876A5-AF4A-C050-077F-E8B6D9217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0" name="Freeform 119">
              <a:extLst>
                <a:ext uri="{FF2B5EF4-FFF2-40B4-BE49-F238E27FC236}">
                  <a16:creationId xmlns:a16="http://schemas.microsoft.com/office/drawing/2014/main" id="{6A47CA45-8310-0412-6FBC-4B755D14D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1" name="Group 920">
            <a:extLst>
              <a:ext uri="{FF2B5EF4-FFF2-40B4-BE49-F238E27FC236}">
                <a16:creationId xmlns:a16="http://schemas.microsoft.com/office/drawing/2014/main" id="{50886165-D245-B688-613C-EDD0E673BD59}"/>
              </a:ext>
            </a:extLst>
          </p:cNvPr>
          <p:cNvGrpSpPr/>
          <p:nvPr/>
        </p:nvGrpSpPr>
        <p:grpSpPr>
          <a:xfrm>
            <a:off x="2527948" y="2778216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922" name="Freeform 112">
              <a:extLst>
                <a:ext uri="{FF2B5EF4-FFF2-40B4-BE49-F238E27FC236}">
                  <a16:creationId xmlns:a16="http://schemas.microsoft.com/office/drawing/2014/main" id="{CF799AB5-64C4-4779-CDC9-61629A0DC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3" name="Freeform 113">
              <a:extLst>
                <a:ext uri="{FF2B5EF4-FFF2-40B4-BE49-F238E27FC236}">
                  <a16:creationId xmlns:a16="http://schemas.microsoft.com/office/drawing/2014/main" id="{36AB39A2-496E-BE7F-5BAE-B437F3F7BA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4" name="Freeform 114">
              <a:extLst>
                <a:ext uri="{FF2B5EF4-FFF2-40B4-BE49-F238E27FC236}">
                  <a16:creationId xmlns:a16="http://schemas.microsoft.com/office/drawing/2014/main" id="{60945AF1-52F6-A91E-11D3-E8DDAFEDD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5" name="Freeform 115">
              <a:extLst>
                <a:ext uri="{FF2B5EF4-FFF2-40B4-BE49-F238E27FC236}">
                  <a16:creationId xmlns:a16="http://schemas.microsoft.com/office/drawing/2014/main" id="{59D57DFC-721D-A1FF-E5F0-01EC922D2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6" name="Freeform 116">
              <a:extLst>
                <a:ext uri="{FF2B5EF4-FFF2-40B4-BE49-F238E27FC236}">
                  <a16:creationId xmlns:a16="http://schemas.microsoft.com/office/drawing/2014/main" id="{DE6EC782-E8D8-B141-E306-35C73C0F4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7" name="Freeform 117">
              <a:extLst>
                <a:ext uri="{FF2B5EF4-FFF2-40B4-BE49-F238E27FC236}">
                  <a16:creationId xmlns:a16="http://schemas.microsoft.com/office/drawing/2014/main" id="{655CD590-9948-5579-9FF1-90F0F5980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8" name="Freeform 118">
              <a:extLst>
                <a:ext uri="{FF2B5EF4-FFF2-40B4-BE49-F238E27FC236}">
                  <a16:creationId xmlns:a16="http://schemas.microsoft.com/office/drawing/2014/main" id="{B463B3CE-2304-3847-49C5-F9041B0EE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9" name="Freeform 119">
              <a:extLst>
                <a:ext uri="{FF2B5EF4-FFF2-40B4-BE49-F238E27FC236}">
                  <a16:creationId xmlns:a16="http://schemas.microsoft.com/office/drawing/2014/main" id="{A9F264F1-7299-D23F-951D-449B49427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0" name="Group 929">
            <a:extLst>
              <a:ext uri="{FF2B5EF4-FFF2-40B4-BE49-F238E27FC236}">
                <a16:creationId xmlns:a16="http://schemas.microsoft.com/office/drawing/2014/main" id="{BF97F3D9-AFEF-4F7B-0E11-2BFD6F71644E}"/>
              </a:ext>
            </a:extLst>
          </p:cNvPr>
          <p:cNvGrpSpPr/>
          <p:nvPr/>
        </p:nvGrpSpPr>
        <p:grpSpPr>
          <a:xfrm>
            <a:off x="2002281" y="2774663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931" name="Freeform 112">
              <a:extLst>
                <a:ext uri="{FF2B5EF4-FFF2-40B4-BE49-F238E27FC236}">
                  <a16:creationId xmlns:a16="http://schemas.microsoft.com/office/drawing/2014/main" id="{41DFEE17-974E-AA7E-392D-C568DCD4C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2" name="Freeform 113">
              <a:extLst>
                <a:ext uri="{FF2B5EF4-FFF2-40B4-BE49-F238E27FC236}">
                  <a16:creationId xmlns:a16="http://schemas.microsoft.com/office/drawing/2014/main" id="{7DB473C5-22CC-5919-2BDE-4FD582760D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3" name="Freeform 114">
              <a:extLst>
                <a:ext uri="{FF2B5EF4-FFF2-40B4-BE49-F238E27FC236}">
                  <a16:creationId xmlns:a16="http://schemas.microsoft.com/office/drawing/2014/main" id="{EF31158F-000B-D196-C49F-AEB3230CC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4" name="Freeform 115">
              <a:extLst>
                <a:ext uri="{FF2B5EF4-FFF2-40B4-BE49-F238E27FC236}">
                  <a16:creationId xmlns:a16="http://schemas.microsoft.com/office/drawing/2014/main" id="{2CB3F7E4-34A5-85DB-1E7E-047B4316A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5" name="Freeform 116">
              <a:extLst>
                <a:ext uri="{FF2B5EF4-FFF2-40B4-BE49-F238E27FC236}">
                  <a16:creationId xmlns:a16="http://schemas.microsoft.com/office/drawing/2014/main" id="{087C51D8-A3E4-8271-CFEA-5C131F1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6" name="Freeform 117">
              <a:extLst>
                <a:ext uri="{FF2B5EF4-FFF2-40B4-BE49-F238E27FC236}">
                  <a16:creationId xmlns:a16="http://schemas.microsoft.com/office/drawing/2014/main" id="{C6958498-1C87-2AC0-6344-3191F911D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7" name="Freeform 118">
              <a:extLst>
                <a:ext uri="{FF2B5EF4-FFF2-40B4-BE49-F238E27FC236}">
                  <a16:creationId xmlns:a16="http://schemas.microsoft.com/office/drawing/2014/main" id="{F8050F88-3AA4-D99A-1AD9-A8F07A499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8" name="Freeform 119">
              <a:extLst>
                <a:ext uri="{FF2B5EF4-FFF2-40B4-BE49-F238E27FC236}">
                  <a16:creationId xmlns:a16="http://schemas.microsoft.com/office/drawing/2014/main" id="{9CBD4A3A-F6CD-99E5-0E61-5B776CB2D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9" name="Group 938">
            <a:extLst>
              <a:ext uri="{FF2B5EF4-FFF2-40B4-BE49-F238E27FC236}">
                <a16:creationId xmlns:a16="http://schemas.microsoft.com/office/drawing/2014/main" id="{EE0894C2-F185-115F-CC70-67E0DC0E4F97}"/>
              </a:ext>
            </a:extLst>
          </p:cNvPr>
          <p:cNvGrpSpPr/>
          <p:nvPr/>
        </p:nvGrpSpPr>
        <p:grpSpPr>
          <a:xfrm>
            <a:off x="9567715" y="2785668"/>
            <a:ext cx="450911" cy="499687"/>
            <a:chOff x="7502526" y="2405063"/>
            <a:chExt cx="301625" cy="334963"/>
          </a:xfrm>
          <a:solidFill>
            <a:srgbClr val="FFE699"/>
          </a:solidFill>
        </p:grpSpPr>
        <p:sp>
          <p:nvSpPr>
            <p:cNvPr id="940" name="Freeform 112">
              <a:extLst>
                <a:ext uri="{FF2B5EF4-FFF2-40B4-BE49-F238E27FC236}">
                  <a16:creationId xmlns:a16="http://schemas.microsoft.com/office/drawing/2014/main" id="{558058CA-895D-3D09-AE7F-48D84250A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1" name="Freeform 113">
              <a:extLst>
                <a:ext uri="{FF2B5EF4-FFF2-40B4-BE49-F238E27FC236}">
                  <a16:creationId xmlns:a16="http://schemas.microsoft.com/office/drawing/2014/main" id="{8206FFD0-6532-96D1-A045-21A66526AC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2" name="Freeform 114">
              <a:extLst>
                <a:ext uri="{FF2B5EF4-FFF2-40B4-BE49-F238E27FC236}">
                  <a16:creationId xmlns:a16="http://schemas.microsoft.com/office/drawing/2014/main" id="{920D7254-5C55-82D7-E5DC-97C6C1155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3" name="Freeform 115">
              <a:extLst>
                <a:ext uri="{FF2B5EF4-FFF2-40B4-BE49-F238E27FC236}">
                  <a16:creationId xmlns:a16="http://schemas.microsoft.com/office/drawing/2014/main" id="{613921B5-4FCA-2C24-8ECE-2263F2E59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4" name="Freeform 116">
              <a:extLst>
                <a:ext uri="{FF2B5EF4-FFF2-40B4-BE49-F238E27FC236}">
                  <a16:creationId xmlns:a16="http://schemas.microsoft.com/office/drawing/2014/main" id="{6D540EAC-B1A4-6912-345B-A5251FF0A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5" name="Freeform 117">
              <a:extLst>
                <a:ext uri="{FF2B5EF4-FFF2-40B4-BE49-F238E27FC236}">
                  <a16:creationId xmlns:a16="http://schemas.microsoft.com/office/drawing/2014/main" id="{AD02E71F-479E-C58F-3847-0BD0CA58F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6" name="Freeform 118">
              <a:extLst>
                <a:ext uri="{FF2B5EF4-FFF2-40B4-BE49-F238E27FC236}">
                  <a16:creationId xmlns:a16="http://schemas.microsoft.com/office/drawing/2014/main" id="{FA84AFF2-CDCB-F754-FE98-10AD15D32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7" name="Freeform 119">
              <a:extLst>
                <a:ext uri="{FF2B5EF4-FFF2-40B4-BE49-F238E27FC236}">
                  <a16:creationId xmlns:a16="http://schemas.microsoft.com/office/drawing/2014/main" id="{2DF2862D-4507-D64D-7E07-7D7FEC5D0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8" name="Group 947">
            <a:extLst>
              <a:ext uri="{FF2B5EF4-FFF2-40B4-BE49-F238E27FC236}">
                <a16:creationId xmlns:a16="http://schemas.microsoft.com/office/drawing/2014/main" id="{74A86C13-738E-D93B-E30A-45AC4C526E80}"/>
              </a:ext>
            </a:extLst>
          </p:cNvPr>
          <p:cNvGrpSpPr/>
          <p:nvPr/>
        </p:nvGrpSpPr>
        <p:grpSpPr>
          <a:xfrm>
            <a:off x="952573" y="2791703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949" name="Freeform 112">
              <a:extLst>
                <a:ext uri="{FF2B5EF4-FFF2-40B4-BE49-F238E27FC236}">
                  <a16:creationId xmlns:a16="http://schemas.microsoft.com/office/drawing/2014/main" id="{22C28EAF-BABE-3CFF-ED13-C52A916EE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0" name="Freeform 113">
              <a:extLst>
                <a:ext uri="{FF2B5EF4-FFF2-40B4-BE49-F238E27FC236}">
                  <a16:creationId xmlns:a16="http://schemas.microsoft.com/office/drawing/2014/main" id="{07623BB6-FC5F-86CF-EB29-69AC1DF7A1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1" name="Freeform 114">
              <a:extLst>
                <a:ext uri="{FF2B5EF4-FFF2-40B4-BE49-F238E27FC236}">
                  <a16:creationId xmlns:a16="http://schemas.microsoft.com/office/drawing/2014/main" id="{C224999B-9B62-7D14-AF62-352FD2E11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2" name="Freeform 115">
              <a:extLst>
                <a:ext uri="{FF2B5EF4-FFF2-40B4-BE49-F238E27FC236}">
                  <a16:creationId xmlns:a16="http://schemas.microsoft.com/office/drawing/2014/main" id="{3955D148-ED99-88C4-C716-CBEDD6521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3" name="Freeform 116">
              <a:extLst>
                <a:ext uri="{FF2B5EF4-FFF2-40B4-BE49-F238E27FC236}">
                  <a16:creationId xmlns:a16="http://schemas.microsoft.com/office/drawing/2014/main" id="{3E92BC6B-6D8A-93FC-8B91-0E0FEA035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4" name="Freeform 117">
              <a:extLst>
                <a:ext uri="{FF2B5EF4-FFF2-40B4-BE49-F238E27FC236}">
                  <a16:creationId xmlns:a16="http://schemas.microsoft.com/office/drawing/2014/main" id="{B946B7B7-7124-48FA-2172-1C2B1AC81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5" name="Freeform 118">
              <a:extLst>
                <a:ext uri="{FF2B5EF4-FFF2-40B4-BE49-F238E27FC236}">
                  <a16:creationId xmlns:a16="http://schemas.microsoft.com/office/drawing/2014/main" id="{0C8F15C3-4072-985C-47B9-66A35BC49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6" name="Freeform 119">
              <a:extLst>
                <a:ext uri="{FF2B5EF4-FFF2-40B4-BE49-F238E27FC236}">
                  <a16:creationId xmlns:a16="http://schemas.microsoft.com/office/drawing/2014/main" id="{E3D67026-F114-5806-974D-893136810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57" name="Group 956">
            <a:extLst>
              <a:ext uri="{FF2B5EF4-FFF2-40B4-BE49-F238E27FC236}">
                <a16:creationId xmlns:a16="http://schemas.microsoft.com/office/drawing/2014/main" id="{75DF6A0B-273A-896E-1880-4B3B3962CB08}"/>
              </a:ext>
            </a:extLst>
          </p:cNvPr>
          <p:cNvGrpSpPr/>
          <p:nvPr/>
        </p:nvGrpSpPr>
        <p:grpSpPr>
          <a:xfrm>
            <a:off x="3565888" y="2774311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958" name="Freeform 112">
              <a:extLst>
                <a:ext uri="{FF2B5EF4-FFF2-40B4-BE49-F238E27FC236}">
                  <a16:creationId xmlns:a16="http://schemas.microsoft.com/office/drawing/2014/main" id="{6F31276F-AC62-F74F-71E8-E3A9E7FF4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9" name="Freeform 113">
              <a:extLst>
                <a:ext uri="{FF2B5EF4-FFF2-40B4-BE49-F238E27FC236}">
                  <a16:creationId xmlns:a16="http://schemas.microsoft.com/office/drawing/2014/main" id="{10452CB0-7A64-2586-6E70-79D4843BE1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0" name="Freeform 114">
              <a:extLst>
                <a:ext uri="{FF2B5EF4-FFF2-40B4-BE49-F238E27FC236}">
                  <a16:creationId xmlns:a16="http://schemas.microsoft.com/office/drawing/2014/main" id="{0A348395-7A89-C0E8-EC20-B7EE93A78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1" name="Freeform 115">
              <a:extLst>
                <a:ext uri="{FF2B5EF4-FFF2-40B4-BE49-F238E27FC236}">
                  <a16:creationId xmlns:a16="http://schemas.microsoft.com/office/drawing/2014/main" id="{1668622D-303F-385A-F160-B1E8BB71D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2" name="Freeform 116">
              <a:extLst>
                <a:ext uri="{FF2B5EF4-FFF2-40B4-BE49-F238E27FC236}">
                  <a16:creationId xmlns:a16="http://schemas.microsoft.com/office/drawing/2014/main" id="{44D208AA-22D7-6C19-C567-B33B5CF71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3" name="Freeform 117">
              <a:extLst>
                <a:ext uri="{FF2B5EF4-FFF2-40B4-BE49-F238E27FC236}">
                  <a16:creationId xmlns:a16="http://schemas.microsoft.com/office/drawing/2014/main" id="{D2E19E31-42B7-BBDB-95B9-61038F5B0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4" name="Freeform 118">
              <a:extLst>
                <a:ext uri="{FF2B5EF4-FFF2-40B4-BE49-F238E27FC236}">
                  <a16:creationId xmlns:a16="http://schemas.microsoft.com/office/drawing/2014/main" id="{46BEF20F-3100-062A-6A8E-BEC7CB366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5" name="Freeform 119">
              <a:extLst>
                <a:ext uri="{FF2B5EF4-FFF2-40B4-BE49-F238E27FC236}">
                  <a16:creationId xmlns:a16="http://schemas.microsoft.com/office/drawing/2014/main" id="{5D6DA084-A78B-D0DC-B102-261AEBFEF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66" name="Group 965">
            <a:extLst>
              <a:ext uri="{FF2B5EF4-FFF2-40B4-BE49-F238E27FC236}">
                <a16:creationId xmlns:a16="http://schemas.microsoft.com/office/drawing/2014/main" id="{058F5184-B7E0-982B-741C-5744030CDA02}"/>
              </a:ext>
            </a:extLst>
          </p:cNvPr>
          <p:cNvGrpSpPr/>
          <p:nvPr/>
        </p:nvGrpSpPr>
        <p:grpSpPr>
          <a:xfrm>
            <a:off x="4623415" y="2773387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967" name="Freeform 112">
              <a:extLst>
                <a:ext uri="{FF2B5EF4-FFF2-40B4-BE49-F238E27FC236}">
                  <a16:creationId xmlns:a16="http://schemas.microsoft.com/office/drawing/2014/main" id="{CA82BAAA-B464-C2CE-6E1D-74CFA4AF3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8" name="Freeform 113">
              <a:extLst>
                <a:ext uri="{FF2B5EF4-FFF2-40B4-BE49-F238E27FC236}">
                  <a16:creationId xmlns:a16="http://schemas.microsoft.com/office/drawing/2014/main" id="{EEC51870-60D1-DA5A-D91E-5876E27AF6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9" name="Freeform 114">
              <a:extLst>
                <a:ext uri="{FF2B5EF4-FFF2-40B4-BE49-F238E27FC236}">
                  <a16:creationId xmlns:a16="http://schemas.microsoft.com/office/drawing/2014/main" id="{10375605-B0EA-1C88-9DE6-C120809C9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0" name="Freeform 115">
              <a:extLst>
                <a:ext uri="{FF2B5EF4-FFF2-40B4-BE49-F238E27FC236}">
                  <a16:creationId xmlns:a16="http://schemas.microsoft.com/office/drawing/2014/main" id="{54EDA1A4-4E4D-DE43-177E-0A399ABF9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1" name="Freeform 116">
              <a:extLst>
                <a:ext uri="{FF2B5EF4-FFF2-40B4-BE49-F238E27FC236}">
                  <a16:creationId xmlns:a16="http://schemas.microsoft.com/office/drawing/2014/main" id="{C699ECA3-4A54-FBD3-4CF5-8A0667879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2" name="Freeform 117">
              <a:extLst>
                <a:ext uri="{FF2B5EF4-FFF2-40B4-BE49-F238E27FC236}">
                  <a16:creationId xmlns:a16="http://schemas.microsoft.com/office/drawing/2014/main" id="{4CEDD781-204E-1643-F002-E7718BA5F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3" name="Freeform 118">
              <a:extLst>
                <a:ext uri="{FF2B5EF4-FFF2-40B4-BE49-F238E27FC236}">
                  <a16:creationId xmlns:a16="http://schemas.microsoft.com/office/drawing/2014/main" id="{96F2E5BC-9CF8-DC0F-27B2-EA47B7F82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4" name="Freeform 119">
              <a:extLst>
                <a:ext uri="{FF2B5EF4-FFF2-40B4-BE49-F238E27FC236}">
                  <a16:creationId xmlns:a16="http://schemas.microsoft.com/office/drawing/2014/main" id="{06D48D56-70F2-EC6B-0E04-7C5731B80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75" name="Group 974">
            <a:extLst>
              <a:ext uri="{FF2B5EF4-FFF2-40B4-BE49-F238E27FC236}">
                <a16:creationId xmlns:a16="http://schemas.microsoft.com/office/drawing/2014/main" id="{7B8532B9-9039-5EC1-B686-FF849D52D1B3}"/>
              </a:ext>
            </a:extLst>
          </p:cNvPr>
          <p:cNvGrpSpPr/>
          <p:nvPr/>
        </p:nvGrpSpPr>
        <p:grpSpPr>
          <a:xfrm>
            <a:off x="4097748" y="2769834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976" name="Freeform 112">
              <a:extLst>
                <a:ext uri="{FF2B5EF4-FFF2-40B4-BE49-F238E27FC236}">
                  <a16:creationId xmlns:a16="http://schemas.microsoft.com/office/drawing/2014/main" id="{B0CAA32A-F1AE-F592-2C75-223FE7617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7" name="Freeform 113">
              <a:extLst>
                <a:ext uri="{FF2B5EF4-FFF2-40B4-BE49-F238E27FC236}">
                  <a16:creationId xmlns:a16="http://schemas.microsoft.com/office/drawing/2014/main" id="{F098DCA5-785F-4683-3FAF-66A192BE2F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8" name="Freeform 114">
              <a:extLst>
                <a:ext uri="{FF2B5EF4-FFF2-40B4-BE49-F238E27FC236}">
                  <a16:creationId xmlns:a16="http://schemas.microsoft.com/office/drawing/2014/main" id="{35EA2745-AA9F-7DFA-C7EC-E4A530FE3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9" name="Freeform 115">
              <a:extLst>
                <a:ext uri="{FF2B5EF4-FFF2-40B4-BE49-F238E27FC236}">
                  <a16:creationId xmlns:a16="http://schemas.microsoft.com/office/drawing/2014/main" id="{6A257CA3-BD9A-67AD-9441-5703C5A11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0" name="Freeform 116">
              <a:extLst>
                <a:ext uri="{FF2B5EF4-FFF2-40B4-BE49-F238E27FC236}">
                  <a16:creationId xmlns:a16="http://schemas.microsoft.com/office/drawing/2014/main" id="{AB5D3B43-8A52-F519-8BF3-6D2094C4E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1" name="Freeform 117">
              <a:extLst>
                <a:ext uri="{FF2B5EF4-FFF2-40B4-BE49-F238E27FC236}">
                  <a16:creationId xmlns:a16="http://schemas.microsoft.com/office/drawing/2014/main" id="{43724267-86BE-DF12-6E81-39B5DA0C4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2" name="Freeform 118">
              <a:extLst>
                <a:ext uri="{FF2B5EF4-FFF2-40B4-BE49-F238E27FC236}">
                  <a16:creationId xmlns:a16="http://schemas.microsoft.com/office/drawing/2014/main" id="{163FEA76-8935-0CDC-9E33-2BE3186A5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3" name="Freeform 119">
              <a:extLst>
                <a:ext uri="{FF2B5EF4-FFF2-40B4-BE49-F238E27FC236}">
                  <a16:creationId xmlns:a16="http://schemas.microsoft.com/office/drawing/2014/main" id="{8F070133-E561-5B19-3CAA-902915F5E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84" name="Group 983">
            <a:extLst>
              <a:ext uri="{FF2B5EF4-FFF2-40B4-BE49-F238E27FC236}">
                <a16:creationId xmlns:a16="http://schemas.microsoft.com/office/drawing/2014/main" id="{F1F9392F-9A25-E1D6-60B7-3893275AA404}"/>
              </a:ext>
            </a:extLst>
          </p:cNvPr>
          <p:cNvGrpSpPr/>
          <p:nvPr/>
        </p:nvGrpSpPr>
        <p:grpSpPr>
          <a:xfrm>
            <a:off x="3048040" y="2786874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985" name="Freeform 112">
              <a:extLst>
                <a:ext uri="{FF2B5EF4-FFF2-40B4-BE49-F238E27FC236}">
                  <a16:creationId xmlns:a16="http://schemas.microsoft.com/office/drawing/2014/main" id="{73248830-417A-74D6-E0C3-100E13FEC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6" name="Freeform 113">
              <a:extLst>
                <a:ext uri="{FF2B5EF4-FFF2-40B4-BE49-F238E27FC236}">
                  <a16:creationId xmlns:a16="http://schemas.microsoft.com/office/drawing/2014/main" id="{7A81A8E6-B4E3-180A-2EE6-BCB3583B7B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7" name="Freeform 114">
              <a:extLst>
                <a:ext uri="{FF2B5EF4-FFF2-40B4-BE49-F238E27FC236}">
                  <a16:creationId xmlns:a16="http://schemas.microsoft.com/office/drawing/2014/main" id="{37BE1EB9-D119-C64C-CC3C-128EB623B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8" name="Freeform 115">
              <a:extLst>
                <a:ext uri="{FF2B5EF4-FFF2-40B4-BE49-F238E27FC236}">
                  <a16:creationId xmlns:a16="http://schemas.microsoft.com/office/drawing/2014/main" id="{D176BAC9-0C8B-383D-776B-9E7396643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9" name="Freeform 116">
              <a:extLst>
                <a:ext uri="{FF2B5EF4-FFF2-40B4-BE49-F238E27FC236}">
                  <a16:creationId xmlns:a16="http://schemas.microsoft.com/office/drawing/2014/main" id="{F013F2E7-4660-FFFD-3676-33811AEDD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0" name="Freeform 117">
              <a:extLst>
                <a:ext uri="{FF2B5EF4-FFF2-40B4-BE49-F238E27FC236}">
                  <a16:creationId xmlns:a16="http://schemas.microsoft.com/office/drawing/2014/main" id="{E48AC3FC-DB2A-F7B8-D29B-C834A8BFD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1" name="Freeform 118">
              <a:extLst>
                <a:ext uri="{FF2B5EF4-FFF2-40B4-BE49-F238E27FC236}">
                  <a16:creationId xmlns:a16="http://schemas.microsoft.com/office/drawing/2014/main" id="{8B7B6C21-3CB0-4F52-5A72-7D9987E35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2" name="Freeform 119">
              <a:extLst>
                <a:ext uri="{FF2B5EF4-FFF2-40B4-BE49-F238E27FC236}">
                  <a16:creationId xmlns:a16="http://schemas.microsoft.com/office/drawing/2014/main" id="{45FF540A-B6C6-5CA7-8BB6-05070E2D0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93" name="Group 992">
            <a:extLst>
              <a:ext uri="{FF2B5EF4-FFF2-40B4-BE49-F238E27FC236}">
                <a16:creationId xmlns:a16="http://schemas.microsoft.com/office/drawing/2014/main" id="{8C3E3829-1E8B-ACA3-282C-7C4DF7D44D0F}"/>
              </a:ext>
            </a:extLst>
          </p:cNvPr>
          <p:cNvGrpSpPr/>
          <p:nvPr/>
        </p:nvGrpSpPr>
        <p:grpSpPr>
          <a:xfrm>
            <a:off x="5664420" y="2774311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994" name="Freeform 112">
              <a:extLst>
                <a:ext uri="{FF2B5EF4-FFF2-40B4-BE49-F238E27FC236}">
                  <a16:creationId xmlns:a16="http://schemas.microsoft.com/office/drawing/2014/main" id="{2ED866FB-45B4-864A-016A-94DBB74BB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5" name="Freeform 113">
              <a:extLst>
                <a:ext uri="{FF2B5EF4-FFF2-40B4-BE49-F238E27FC236}">
                  <a16:creationId xmlns:a16="http://schemas.microsoft.com/office/drawing/2014/main" id="{EF352F53-0BA6-DAF4-18F3-398C1899E9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6" name="Freeform 114">
              <a:extLst>
                <a:ext uri="{FF2B5EF4-FFF2-40B4-BE49-F238E27FC236}">
                  <a16:creationId xmlns:a16="http://schemas.microsoft.com/office/drawing/2014/main" id="{F98ED366-28EE-C3BD-F489-1FB4D978A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7" name="Freeform 115">
              <a:extLst>
                <a:ext uri="{FF2B5EF4-FFF2-40B4-BE49-F238E27FC236}">
                  <a16:creationId xmlns:a16="http://schemas.microsoft.com/office/drawing/2014/main" id="{C72CD9D7-CA7C-E475-99A6-5291A5417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8" name="Freeform 116">
              <a:extLst>
                <a:ext uri="{FF2B5EF4-FFF2-40B4-BE49-F238E27FC236}">
                  <a16:creationId xmlns:a16="http://schemas.microsoft.com/office/drawing/2014/main" id="{E2954700-9F08-6A07-C084-0FFD23B74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9" name="Freeform 117">
              <a:extLst>
                <a:ext uri="{FF2B5EF4-FFF2-40B4-BE49-F238E27FC236}">
                  <a16:creationId xmlns:a16="http://schemas.microsoft.com/office/drawing/2014/main" id="{C0F1D28B-B10D-73A1-D19A-CFC04C7F6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0" name="Freeform 118">
              <a:extLst>
                <a:ext uri="{FF2B5EF4-FFF2-40B4-BE49-F238E27FC236}">
                  <a16:creationId xmlns:a16="http://schemas.microsoft.com/office/drawing/2014/main" id="{635EC6EB-4E3D-DE7E-B325-655963057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1" name="Freeform 119">
              <a:extLst>
                <a:ext uri="{FF2B5EF4-FFF2-40B4-BE49-F238E27FC236}">
                  <a16:creationId xmlns:a16="http://schemas.microsoft.com/office/drawing/2014/main" id="{147A3687-5E73-A22C-B09E-BA3D34240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02" name="Group 1001">
            <a:extLst>
              <a:ext uri="{FF2B5EF4-FFF2-40B4-BE49-F238E27FC236}">
                <a16:creationId xmlns:a16="http://schemas.microsoft.com/office/drawing/2014/main" id="{2AB2A448-C1D7-83D2-4D8F-9EAA2BDB017F}"/>
              </a:ext>
            </a:extLst>
          </p:cNvPr>
          <p:cNvGrpSpPr/>
          <p:nvPr/>
        </p:nvGrpSpPr>
        <p:grpSpPr>
          <a:xfrm>
            <a:off x="6721947" y="2773387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003" name="Freeform 112">
              <a:extLst>
                <a:ext uri="{FF2B5EF4-FFF2-40B4-BE49-F238E27FC236}">
                  <a16:creationId xmlns:a16="http://schemas.microsoft.com/office/drawing/2014/main" id="{A8EE9EC0-48C6-7E0E-C7C0-F698159BC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4" name="Freeform 113">
              <a:extLst>
                <a:ext uri="{FF2B5EF4-FFF2-40B4-BE49-F238E27FC236}">
                  <a16:creationId xmlns:a16="http://schemas.microsoft.com/office/drawing/2014/main" id="{C9809FE5-E4EC-7412-A813-D8842A2629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5" name="Freeform 114">
              <a:extLst>
                <a:ext uri="{FF2B5EF4-FFF2-40B4-BE49-F238E27FC236}">
                  <a16:creationId xmlns:a16="http://schemas.microsoft.com/office/drawing/2014/main" id="{CAEA26C6-0FA5-A23C-6C54-6C116D29B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6" name="Freeform 115">
              <a:extLst>
                <a:ext uri="{FF2B5EF4-FFF2-40B4-BE49-F238E27FC236}">
                  <a16:creationId xmlns:a16="http://schemas.microsoft.com/office/drawing/2014/main" id="{5287CC37-0B20-4968-A834-1BCEFE8EA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7" name="Freeform 116">
              <a:extLst>
                <a:ext uri="{FF2B5EF4-FFF2-40B4-BE49-F238E27FC236}">
                  <a16:creationId xmlns:a16="http://schemas.microsoft.com/office/drawing/2014/main" id="{5A220335-0505-1B66-1A3D-1763550F4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8" name="Freeform 117">
              <a:extLst>
                <a:ext uri="{FF2B5EF4-FFF2-40B4-BE49-F238E27FC236}">
                  <a16:creationId xmlns:a16="http://schemas.microsoft.com/office/drawing/2014/main" id="{EE139051-5392-5BCC-3574-A4320FD65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9" name="Freeform 118">
              <a:extLst>
                <a:ext uri="{FF2B5EF4-FFF2-40B4-BE49-F238E27FC236}">
                  <a16:creationId xmlns:a16="http://schemas.microsoft.com/office/drawing/2014/main" id="{06B31EDC-AEEB-ED18-47AC-4E0BB48B5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0" name="Freeform 119">
              <a:extLst>
                <a:ext uri="{FF2B5EF4-FFF2-40B4-BE49-F238E27FC236}">
                  <a16:creationId xmlns:a16="http://schemas.microsoft.com/office/drawing/2014/main" id="{D25F3910-1DF8-DC29-DE79-13747CB8D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11" name="Group 1010">
            <a:extLst>
              <a:ext uri="{FF2B5EF4-FFF2-40B4-BE49-F238E27FC236}">
                <a16:creationId xmlns:a16="http://schemas.microsoft.com/office/drawing/2014/main" id="{7BB2E444-3295-C876-AB57-1E7450D58718}"/>
              </a:ext>
            </a:extLst>
          </p:cNvPr>
          <p:cNvGrpSpPr/>
          <p:nvPr/>
        </p:nvGrpSpPr>
        <p:grpSpPr>
          <a:xfrm>
            <a:off x="6196280" y="2769834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012" name="Freeform 112">
              <a:extLst>
                <a:ext uri="{FF2B5EF4-FFF2-40B4-BE49-F238E27FC236}">
                  <a16:creationId xmlns:a16="http://schemas.microsoft.com/office/drawing/2014/main" id="{17B793C3-1EF3-4403-3535-A24D07374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3" name="Freeform 113">
              <a:extLst>
                <a:ext uri="{FF2B5EF4-FFF2-40B4-BE49-F238E27FC236}">
                  <a16:creationId xmlns:a16="http://schemas.microsoft.com/office/drawing/2014/main" id="{34E20F8E-FE55-FF43-6C76-B20754F307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4" name="Freeform 114">
              <a:extLst>
                <a:ext uri="{FF2B5EF4-FFF2-40B4-BE49-F238E27FC236}">
                  <a16:creationId xmlns:a16="http://schemas.microsoft.com/office/drawing/2014/main" id="{10E89458-DE34-75DD-432C-12F1E1A0B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5" name="Freeform 115">
              <a:extLst>
                <a:ext uri="{FF2B5EF4-FFF2-40B4-BE49-F238E27FC236}">
                  <a16:creationId xmlns:a16="http://schemas.microsoft.com/office/drawing/2014/main" id="{559FBA69-10EA-791B-C448-B790E4423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6" name="Freeform 116">
              <a:extLst>
                <a:ext uri="{FF2B5EF4-FFF2-40B4-BE49-F238E27FC236}">
                  <a16:creationId xmlns:a16="http://schemas.microsoft.com/office/drawing/2014/main" id="{A5472A00-09AA-7317-E909-97020BC95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7" name="Freeform 117">
              <a:extLst>
                <a:ext uri="{FF2B5EF4-FFF2-40B4-BE49-F238E27FC236}">
                  <a16:creationId xmlns:a16="http://schemas.microsoft.com/office/drawing/2014/main" id="{D019A6AF-3C82-91B9-2DF0-B09A14A47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8" name="Freeform 118">
              <a:extLst>
                <a:ext uri="{FF2B5EF4-FFF2-40B4-BE49-F238E27FC236}">
                  <a16:creationId xmlns:a16="http://schemas.microsoft.com/office/drawing/2014/main" id="{647F0485-B3A9-4992-4333-E355F1FCF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9" name="Freeform 119">
              <a:extLst>
                <a:ext uri="{FF2B5EF4-FFF2-40B4-BE49-F238E27FC236}">
                  <a16:creationId xmlns:a16="http://schemas.microsoft.com/office/drawing/2014/main" id="{6F6772F1-3EA3-2DF9-9058-7913EDA58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20" name="Group 1019">
            <a:extLst>
              <a:ext uri="{FF2B5EF4-FFF2-40B4-BE49-F238E27FC236}">
                <a16:creationId xmlns:a16="http://schemas.microsoft.com/office/drawing/2014/main" id="{AFECB2CD-6E35-7E58-7A28-AA922EF3552B}"/>
              </a:ext>
            </a:extLst>
          </p:cNvPr>
          <p:cNvGrpSpPr/>
          <p:nvPr/>
        </p:nvGrpSpPr>
        <p:grpSpPr>
          <a:xfrm>
            <a:off x="5146572" y="2786874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021" name="Freeform 112">
              <a:extLst>
                <a:ext uri="{FF2B5EF4-FFF2-40B4-BE49-F238E27FC236}">
                  <a16:creationId xmlns:a16="http://schemas.microsoft.com/office/drawing/2014/main" id="{477B96F2-ACB6-5AAF-8D75-33298A885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2" name="Freeform 113">
              <a:extLst>
                <a:ext uri="{FF2B5EF4-FFF2-40B4-BE49-F238E27FC236}">
                  <a16:creationId xmlns:a16="http://schemas.microsoft.com/office/drawing/2014/main" id="{7A8612B8-B728-02A9-C1EE-3233152985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3" name="Freeform 114">
              <a:extLst>
                <a:ext uri="{FF2B5EF4-FFF2-40B4-BE49-F238E27FC236}">
                  <a16:creationId xmlns:a16="http://schemas.microsoft.com/office/drawing/2014/main" id="{D6B25DCC-1921-18ED-F39A-B6B4674AB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4" name="Freeform 115">
              <a:extLst>
                <a:ext uri="{FF2B5EF4-FFF2-40B4-BE49-F238E27FC236}">
                  <a16:creationId xmlns:a16="http://schemas.microsoft.com/office/drawing/2014/main" id="{A1160A85-CD60-3BD9-8DDD-A88486E52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5" name="Freeform 116">
              <a:extLst>
                <a:ext uri="{FF2B5EF4-FFF2-40B4-BE49-F238E27FC236}">
                  <a16:creationId xmlns:a16="http://schemas.microsoft.com/office/drawing/2014/main" id="{110F1C26-C241-E517-30F3-464EA0D7D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6" name="Freeform 117">
              <a:extLst>
                <a:ext uri="{FF2B5EF4-FFF2-40B4-BE49-F238E27FC236}">
                  <a16:creationId xmlns:a16="http://schemas.microsoft.com/office/drawing/2014/main" id="{3E2E4E86-AE37-DDC9-8EA4-3D03228F0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7" name="Freeform 118">
              <a:extLst>
                <a:ext uri="{FF2B5EF4-FFF2-40B4-BE49-F238E27FC236}">
                  <a16:creationId xmlns:a16="http://schemas.microsoft.com/office/drawing/2014/main" id="{D1B021AE-6499-06F6-F27F-710306E20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8" name="Freeform 119">
              <a:extLst>
                <a:ext uri="{FF2B5EF4-FFF2-40B4-BE49-F238E27FC236}">
                  <a16:creationId xmlns:a16="http://schemas.microsoft.com/office/drawing/2014/main" id="{51D61D63-225F-A00D-3010-5C59AE2A9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29" name="Group 1028">
            <a:extLst>
              <a:ext uri="{FF2B5EF4-FFF2-40B4-BE49-F238E27FC236}">
                <a16:creationId xmlns:a16="http://schemas.microsoft.com/office/drawing/2014/main" id="{EB540154-A669-6C3B-D32A-598618303872}"/>
              </a:ext>
            </a:extLst>
          </p:cNvPr>
          <p:cNvGrpSpPr/>
          <p:nvPr/>
        </p:nvGrpSpPr>
        <p:grpSpPr>
          <a:xfrm>
            <a:off x="7766438" y="2764944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030" name="Freeform 112">
              <a:extLst>
                <a:ext uri="{FF2B5EF4-FFF2-40B4-BE49-F238E27FC236}">
                  <a16:creationId xmlns:a16="http://schemas.microsoft.com/office/drawing/2014/main" id="{05A76EB8-CB67-AA6A-E69A-ECCDD6BD6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1" name="Freeform 113">
              <a:extLst>
                <a:ext uri="{FF2B5EF4-FFF2-40B4-BE49-F238E27FC236}">
                  <a16:creationId xmlns:a16="http://schemas.microsoft.com/office/drawing/2014/main" id="{34751C63-3EF1-5AB3-E041-8779B0E9C9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2" name="Freeform 114">
              <a:extLst>
                <a:ext uri="{FF2B5EF4-FFF2-40B4-BE49-F238E27FC236}">
                  <a16:creationId xmlns:a16="http://schemas.microsoft.com/office/drawing/2014/main" id="{6DA8E51D-A268-8708-99FC-2B46D9FCE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3" name="Freeform 115">
              <a:extLst>
                <a:ext uri="{FF2B5EF4-FFF2-40B4-BE49-F238E27FC236}">
                  <a16:creationId xmlns:a16="http://schemas.microsoft.com/office/drawing/2014/main" id="{8D7559F3-B5A1-80B1-9CBF-E2CC177DF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4" name="Freeform 116">
              <a:extLst>
                <a:ext uri="{FF2B5EF4-FFF2-40B4-BE49-F238E27FC236}">
                  <a16:creationId xmlns:a16="http://schemas.microsoft.com/office/drawing/2014/main" id="{B27E2559-C043-640A-95B8-32DD63221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5" name="Freeform 117">
              <a:extLst>
                <a:ext uri="{FF2B5EF4-FFF2-40B4-BE49-F238E27FC236}">
                  <a16:creationId xmlns:a16="http://schemas.microsoft.com/office/drawing/2014/main" id="{0CD13030-A9B6-899D-04F1-00D651CB7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6" name="Freeform 118">
              <a:extLst>
                <a:ext uri="{FF2B5EF4-FFF2-40B4-BE49-F238E27FC236}">
                  <a16:creationId xmlns:a16="http://schemas.microsoft.com/office/drawing/2014/main" id="{41FA5860-3A05-358F-32DE-043ED97DC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7" name="Freeform 119">
              <a:extLst>
                <a:ext uri="{FF2B5EF4-FFF2-40B4-BE49-F238E27FC236}">
                  <a16:creationId xmlns:a16="http://schemas.microsoft.com/office/drawing/2014/main" id="{D2043A67-4758-7118-611C-2726DD1B9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38" name="Group 1037">
            <a:extLst>
              <a:ext uri="{FF2B5EF4-FFF2-40B4-BE49-F238E27FC236}">
                <a16:creationId xmlns:a16="http://schemas.microsoft.com/office/drawing/2014/main" id="{510D35E4-C3E3-E18E-DFB7-B3653239DEC9}"/>
              </a:ext>
            </a:extLst>
          </p:cNvPr>
          <p:cNvGrpSpPr/>
          <p:nvPr/>
        </p:nvGrpSpPr>
        <p:grpSpPr>
          <a:xfrm>
            <a:off x="8823965" y="2764020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039" name="Freeform 112">
              <a:extLst>
                <a:ext uri="{FF2B5EF4-FFF2-40B4-BE49-F238E27FC236}">
                  <a16:creationId xmlns:a16="http://schemas.microsoft.com/office/drawing/2014/main" id="{DBADC562-69DB-9E1B-6FF5-1445F8A0D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0" name="Freeform 113">
              <a:extLst>
                <a:ext uri="{FF2B5EF4-FFF2-40B4-BE49-F238E27FC236}">
                  <a16:creationId xmlns:a16="http://schemas.microsoft.com/office/drawing/2014/main" id="{84C22349-13F7-7D7B-2014-82E4B5D15E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1" name="Freeform 114">
              <a:extLst>
                <a:ext uri="{FF2B5EF4-FFF2-40B4-BE49-F238E27FC236}">
                  <a16:creationId xmlns:a16="http://schemas.microsoft.com/office/drawing/2014/main" id="{3BAA6702-363E-CE85-7141-F90FFF8B0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2" name="Freeform 115">
              <a:extLst>
                <a:ext uri="{FF2B5EF4-FFF2-40B4-BE49-F238E27FC236}">
                  <a16:creationId xmlns:a16="http://schemas.microsoft.com/office/drawing/2014/main" id="{4893DEE5-9103-BC05-7E91-B57284810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3" name="Freeform 116">
              <a:extLst>
                <a:ext uri="{FF2B5EF4-FFF2-40B4-BE49-F238E27FC236}">
                  <a16:creationId xmlns:a16="http://schemas.microsoft.com/office/drawing/2014/main" id="{47D4651E-0215-58C6-0C54-ACCAC805F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4" name="Freeform 117">
              <a:extLst>
                <a:ext uri="{FF2B5EF4-FFF2-40B4-BE49-F238E27FC236}">
                  <a16:creationId xmlns:a16="http://schemas.microsoft.com/office/drawing/2014/main" id="{89BF04BE-6AD2-F521-3F56-69AE58498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" name="Freeform 118">
              <a:extLst>
                <a:ext uri="{FF2B5EF4-FFF2-40B4-BE49-F238E27FC236}">
                  <a16:creationId xmlns:a16="http://schemas.microsoft.com/office/drawing/2014/main" id="{9723BD5C-B61A-FD72-0143-C32DFDAEA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6" name="Freeform 119">
              <a:extLst>
                <a:ext uri="{FF2B5EF4-FFF2-40B4-BE49-F238E27FC236}">
                  <a16:creationId xmlns:a16="http://schemas.microsoft.com/office/drawing/2014/main" id="{3AA06614-2D4E-DE3F-677D-38C347D3D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47" name="Group 1046">
            <a:extLst>
              <a:ext uri="{FF2B5EF4-FFF2-40B4-BE49-F238E27FC236}">
                <a16:creationId xmlns:a16="http://schemas.microsoft.com/office/drawing/2014/main" id="{B63B1DDF-0ED6-9D1D-D4D5-65066DFF3EBF}"/>
              </a:ext>
            </a:extLst>
          </p:cNvPr>
          <p:cNvGrpSpPr/>
          <p:nvPr/>
        </p:nvGrpSpPr>
        <p:grpSpPr>
          <a:xfrm>
            <a:off x="8298298" y="2760467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048" name="Freeform 112">
              <a:extLst>
                <a:ext uri="{FF2B5EF4-FFF2-40B4-BE49-F238E27FC236}">
                  <a16:creationId xmlns:a16="http://schemas.microsoft.com/office/drawing/2014/main" id="{52F0D801-95F7-D632-7588-B2AA30524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9" name="Freeform 113">
              <a:extLst>
                <a:ext uri="{FF2B5EF4-FFF2-40B4-BE49-F238E27FC236}">
                  <a16:creationId xmlns:a16="http://schemas.microsoft.com/office/drawing/2014/main" id="{00C67D0A-8C62-6F44-3982-DE04AF686B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0" name="Freeform 114">
              <a:extLst>
                <a:ext uri="{FF2B5EF4-FFF2-40B4-BE49-F238E27FC236}">
                  <a16:creationId xmlns:a16="http://schemas.microsoft.com/office/drawing/2014/main" id="{C8B6EA42-0602-5BD7-8547-C7052E2FB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1" name="Freeform 115">
              <a:extLst>
                <a:ext uri="{FF2B5EF4-FFF2-40B4-BE49-F238E27FC236}">
                  <a16:creationId xmlns:a16="http://schemas.microsoft.com/office/drawing/2014/main" id="{C4F453A5-FE42-10B2-A37C-569A64ACE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2" name="Freeform 116">
              <a:extLst>
                <a:ext uri="{FF2B5EF4-FFF2-40B4-BE49-F238E27FC236}">
                  <a16:creationId xmlns:a16="http://schemas.microsoft.com/office/drawing/2014/main" id="{752240F7-FEC2-7EEB-71EE-C12DB272E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3" name="Freeform 117">
              <a:extLst>
                <a:ext uri="{FF2B5EF4-FFF2-40B4-BE49-F238E27FC236}">
                  <a16:creationId xmlns:a16="http://schemas.microsoft.com/office/drawing/2014/main" id="{36C46BC4-971C-6ABD-1319-4265E1655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4" name="Freeform 118">
              <a:extLst>
                <a:ext uri="{FF2B5EF4-FFF2-40B4-BE49-F238E27FC236}">
                  <a16:creationId xmlns:a16="http://schemas.microsoft.com/office/drawing/2014/main" id="{89F6FA67-CEF0-0687-64C6-4D3C7C84E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5" name="Freeform 119">
              <a:extLst>
                <a:ext uri="{FF2B5EF4-FFF2-40B4-BE49-F238E27FC236}">
                  <a16:creationId xmlns:a16="http://schemas.microsoft.com/office/drawing/2014/main" id="{7E9A30DB-3D85-791A-B958-98F2CFF32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6" name="Group 1055">
            <a:extLst>
              <a:ext uri="{FF2B5EF4-FFF2-40B4-BE49-F238E27FC236}">
                <a16:creationId xmlns:a16="http://schemas.microsoft.com/office/drawing/2014/main" id="{A38BCFFA-4F03-FC64-8DB0-FAFCA912BBFD}"/>
              </a:ext>
            </a:extLst>
          </p:cNvPr>
          <p:cNvGrpSpPr/>
          <p:nvPr/>
        </p:nvGrpSpPr>
        <p:grpSpPr>
          <a:xfrm>
            <a:off x="7248590" y="2777507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057" name="Freeform 112">
              <a:extLst>
                <a:ext uri="{FF2B5EF4-FFF2-40B4-BE49-F238E27FC236}">
                  <a16:creationId xmlns:a16="http://schemas.microsoft.com/office/drawing/2014/main" id="{99B936CC-0CD9-BBF0-3A86-6F5B05627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8" name="Freeform 113">
              <a:extLst>
                <a:ext uri="{FF2B5EF4-FFF2-40B4-BE49-F238E27FC236}">
                  <a16:creationId xmlns:a16="http://schemas.microsoft.com/office/drawing/2014/main" id="{92388B7B-205E-6C0D-ECBE-8D991735A7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9" name="Freeform 114">
              <a:extLst>
                <a:ext uri="{FF2B5EF4-FFF2-40B4-BE49-F238E27FC236}">
                  <a16:creationId xmlns:a16="http://schemas.microsoft.com/office/drawing/2014/main" id="{FC06C699-1E09-B7C5-1591-1F1642AC4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0" name="Freeform 115">
              <a:extLst>
                <a:ext uri="{FF2B5EF4-FFF2-40B4-BE49-F238E27FC236}">
                  <a16:creationId xmlns:a16="http://schemas.microsoft.com/office/drawing/2014/main" id="{BAF56E7A-9C33-C824-72BC-628E3BA45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1" name="Freeform 116">
              <a:extLst>
                <a:ext uri="{FF2B5EF4-FFF2-40B4-BE49-F238E27FC236}">
                  <a16:creationId xmlns:a16="http://schemas.microsoft.com/office/drawing/2014/main" id="{2F4AA138-66CF-0DFC-238F-4FFD5D38F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2" name="Freeform 117">
              <a:extLst>
                <a:ext uri="{FF2B5EF4-FFF2-40B4-BE49-F238E27FC236}">
                  <a16:creationId xmlns:a16="http://schemas.microsoft.com/office/drawing/2014/main" id="{7588E781-B7C0-0B72-E9B1-471F6966B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3" name="Freeform 118">
              <a:extLst>
                <a:ext uri="{FF2B5EF4-FFF2-40B4-BE49-F238E27FC236}">
                  <a16:creationId xmlns:a16="http://schemas.microsoft.com/office/drawing/2014/main" id="{95095CCC-8A56-3D2E-BE9F-764555B4E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4" name="Freeform 119">
              <a:extLst>
                <a:ext uri="{FF2B5EF4-FFF2-40B4-BE49-F238E27FC236}">
                  <a16:creationId xmlns:a16="http://schemas.microsoft.com/office/drawing/2014/main" id="{C0A6AA7D-188A-DCFD-C882-48E622386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5" name="Group 1064">
            <a:extLst>
              <a:ext uri="{FF2B5EF4-FFF2-40B4-BE49-F238E27FC236}">
                <a16:creationId xmlns:a16="http://schemas.microsoft.com/office/drawing/2014/main" id="{CC5D2CAF-FBF0-CBC0-0902-C144E53F386A}"/>
              </a:ext>
            </a:extLst>
          </p:cNvPr>
          <p:cNvGrpSpPr/>
          <p:nvPr/>
        </p:nvGrpSpPr>
        <p:grpSpPr>
          <a:xfrm>
            <a:off x="1494153" y="3315273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066" name="Freeform 112">
              <a:extLst>
                <a:ext uri="{FF2B5EF4-FFF2-40B4-BE49-F238E27FC236}">
                  <a16:creationId xmlns:a16="http://schemas.microsoft.com/office/drawing/2014/main" id="{92E5F4DE-56FD-539B-7D20-2D1DD78D9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7" name="Freeform 113">
              <a:extLst>
                <a:ext uri="{FF2B5EF4-FFF2-40B4-BE49-F238E27FC236}">
                  <a16:creationId xmlns:a16="http://schemas.microsoft.com/office/drawing/2014/main" id="{D771F76B-A046-4D37-1CED-7F9F751DB5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8" name="Freeform 114">
              <a:extLst>
                <a:ext uri="{FF2B5EF4-FFF2-40B4-BE49-F238E27FC236}">
                  <a16:creationId xmlns:a16="http://schemas.microsoft.com/office/drawing/2014/main" id="{256020FE-C8DC-67D3-4D8B-5BCB76585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9" name="Freeform 115">
              <a:extLst>
                <a:ext uri="{FF2B5EF4-FFF2-40B4-BE49-F238E27FC236}">
                  <a16:creationId xmlns:a16="http://schemas.microsoft.com/office/drawing/2014/main" id="{3B630E44-697C-6CA5-1FB6-E560C7D02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0" name="Freeform 116">
              <a:extLst>
                <a:ext uri="{FF2B5EF4-FFF2-40B4-BE49-F238E27FC236}">
                  <a16:creationId xmlns:a16="http://schemas.microsoft.com/office/drawing/2014/main" id="{417B93D1-B6DC-C799-3D60-F8A9A77A0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1" name="Freeform 117">
              <a:extLst>
                <a:ext uri="{FF2B5EF4-FFF2-40B4-BE49-F238E27FC236}">
                  <a16:creationId xmlns:a16="http://schemas.microsoft.com/office/drawing/2014/main" id="{5C4659E2-38A0-FE70-75D0-177158E45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2" name="Freeform 118">
              <a:extLst>
                <a:ext uri="{FF2B5EF4-FFF2-40B4-BE49-F238E27FC236}">
                  <a16:creationId xmlns:a16="http://schemas.microsoft.com/office/drawing/2014/main" id="{D3D3F062-4D83-4A92-0390-9F316BAE6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3" name="Freeform 119">
              <a:extLst>
                <a:ext uri="{FF2B5EF4-FFF2-40B4-BE49-F238E27FC236}">
                  <a16:creationId xmlns:a16="http://schemas.microsoft.com/office/drawing/2014/main" id="{6F24969B-F6FA-C261-27FC-FE61257E5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4" name="Group 1073">
            <a:extLst>
              <a:ext uri="{FF2B5EF4-FFF2-40B4-BE49-F238E27FC236}">
                <a16:creationId xmlns:a16="http://schemas.microsoft.com/office/drawing/2014/main" id="{2E91314A-4EE1-D946-82FE-585D0E2DB906}"/>
              </a:ext>
            </a:extLst>
          </p:cNvPr>
          <p:cNvGrpSpPr/>
          <p:nvPr/>
        </p:nvGrpSpPr>
        <p:grpSpPr>
          <a:xfrm>
            <a:off x="2551680" y="3314349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075" name="Freeform 112">
              <a:extLst>
                <a:ext uri="{FF2B5EF4-FFF2-40B4-BE49-F238E27FC236}">
                  <a16:creationId xmlns:a16="http://schemas.microsoft.com/office/drawing/2014/main" id="{724D726E-46D0-C4A4-CA85-20EB3CB59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6" name="Freeform 113">
              <a:extLst>
                <a:ext uri="{FF2B5EF4-FFF2-40B4-BE49-F238E27FC236}">
                  <a16:creationId xmlns:a16="http://schemas.microsoft.com/office/drawing/2014/main" id="{06E7CADF-42CB-4718-2555-440095452E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7" name="Freeform 114">
              <a:extLst>
                <a:ext uri="{FF2B5EF4-FFF2-40B4-BE49-F238E27FC236}">
                  <a16:creationId xmlns:a16="http://schemas.microsoft.com/office/drawing/2014/main" id="{86B80368-BD97-D884-DD90-652AA00D2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8" name="Freeform 115">
              <a:extLst>
                <a:ext uri="{FF2B5EF4-FFF2-40B4-BE49-F238E27FC236}">
                  <a16:creationId xmlns:a16="http://schemas.microsoft.com/office/drawing/2014/main" id="{9BC6DE03-5285-E824-1DF0-C0710593D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9" name="Freeform 116">
              <a:extLst>
                <a:ext uri="{FF2B5EF4-FFF2-40B4-BE49-F238E27FC236}">
                  <a16:creationId xmlns:a16="http://schemas.microsoft.com/office/drawing/2014/main" id="{A9ECC28F-840C-93CC-0160-BA6B62ECC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0" name="Freeform 117">
              <a:extLst>
                <a:ext uri="{FF2B5EF4-FFF2-40B4-BE49-F238E27FC236}">
                  <a16:creationId xmlns:a16="http://schemas.microsoft.com/office/drawing/2014/main" id="{687A49FC-5EE0-E3DB-CE3B-90B14AACF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1" name="Freeform 118">
              <a:extLst>
                <a:ext uri="{FF2B5EF4-FFF2-40B4-BE49-F238E27FC236}">
                  <a16:creationId xmlns:a16="http://schemas.microsoft.com/office/drawing/2014/main" id="{5DCF9797-CFAC-B6A9-E672-FB59313A3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2" name="Freeform 119">
              <a:extLst>
                <a:ext uri="{FF2B5EF4-FFF2-40B4-BE49-F238E27FC236}">
                  <a16:creationId xmlns:a16="http://schemas.microsoft.com/office/drawing/2014/main" id="{E1EC5CCC-F195-219C-4A03-4A0046A48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83" name="Group 1082">
            <a:extLst>
              <a:ext uri="{FF2B5EF4-FFF2-40B4-BE49-F238E27FC236}">
                <a16:creationId xmlns:a16="http://schemas.microsoft.com/office/drawing/2014/main" id="{EEDE2FEE-5F64-D50B-49DD-F40AF909EFA3}"/>
              </a:ext>
            </a:extLst>
          </p:cNvPr>
          <p:cNvGrpSpPr/>
          <p:nvPr/>
        </p:nvGrpSpPr>
        <p:grpSpPr>
          <a:xfrm>
            <a:off x="2026013" y="3310796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084" name="Freeform 112">
              <a:extLst>
                <a:ext uri="{FF2B5EF4-FFF2-40B4-BE49-F238E27FC236}">
                  <a16:creationId xmlns:a16="http://schemas.microsoft.com/office/drawing/2014/main" id="{3A666883-B6AC-7917-6608-158FB133A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5" name="Freeform 113">
              <a:extLst>
                <a:ext uri="{FF2B5EF4-FFF2-40B4-BE49-F238E27FC236}">
                  <a16:creationId xmlns:a16="http://schemas.microsoft.com/office/drawing/2014/main" id="{171DD7E4-CB9F-56AC-0263-916A42102D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6" name="Freeform 114">
              <a:extLst>
                <a:ext uri="{FF2B5EF4-FFF2-40B4-BE49-F238E27FC236}">
                  <a16:creationId xmlns:a16="http://schemas.microsoft.com/office/drawing/2014/main" id="{B6FA0D95-7E7A-3CBB-A882-149F621E3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7" name="Freeform 115">
              <a:extLst>
                <a:ext uri="{FF2B5EF4-FFF2-40B4-BE49-F238E27FC236}">
                  <a16:creationId xmlns:a16="http://schemas.microsoft.com/office/drawing/2014/main" id="{E50A955E-728D-7DDB-3D58-710D97790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8" name="Freeform 116">
              <a:extLst>
                <a:ext uri="{FF2B5EF4-FFF2-40B4-BE49-F238E27FC236}">
                  <a16:creationId xmlns:a16="http://schemas.microsoft.com/office/drawing/2014/main" id="{54FD6F3B-54B6-47D4-3B5D-9CB2062FE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9" name="Freeform 117">
              <a:extLst>
                <a:ext uri="{FF2B5EF4-FFF2-40B4-BE49-F238E27FC236}">
                  <a16:creationId xmlns:a16="http://schemas.microsoft.com/office/drawing/2014/main" id="{EDFD3563-081B-A433-45A7-D41C27687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0" name="Freeform 118">
              <a:extLst>
                <a:ext uri="{FF2B5EF4-FFF2-40B4-BE49-F238E27FC236}">
                  <a16:creationId xmlns:a16="http://schemas.microsoft.com/office/drawing/2014/main" id="{A618D434-1B11-842D-29C2-C09826D6D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1" name="Freeform 119">
              <a:extLst>
                <a:ext uri="{FF2B5EF4-FFF2-40B4-BE49-F238E27FC236}">
                  <a16:creationId xmlns:a16="http://schemas.microsoft.com/office/drawing/2014/main" id="{E7896726-F6B1-E83C-9F4B-A32889898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92" name="Group 1091">
            <a:extLst>
              <a:ext uri="{FF2B5EF4-FFF2-40B4-BE49-F238E27FC236}">
                <a16:creationId xmlns:a16="http://schemas.microsoft.com/office/drawing/2014/main" id="{D4B973AC-0C77-1CBC-A933-5194501A04DB}"/>
              </a:ext>
            </a:extLst>
          </p:cNvPr>
          <p:cNvGrpSpPr/>
          <p:nvPr/>
        </p:nvGrpSpPr>
        <p:grpSpPr>
          <a:xfrm>
            <a:off x="976305" y="3327836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093" name="Freeform 112">
              <a:extLst>
                <a:ext uri="{FF2B5EF4-FFF2-40B4-BE49-F238E27FC236}">
                  <a16:creationId xmlns:a16="http://schemas.microsoft.com/office/drawing/2014/main" id="{9624724A-CC2C-0C0C-B49B-CD93C8701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4" name="Freeform 113">
              <a:extLst>
                <a:ext uri="{FF2B5EF4-FFF2-40B4-BE49-F238E27FC236}">
                  <a16:creationId xmlns:a16="http://schemas.microsoft.com/office/drawing/2014/main" id="{7139B428-477B-3D63-C7A7-0F445FD814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5" name="Freeform 114">
              <a:extLst>
                <a:ext uri="{FF2B5EF4-FFF2-40B4-BE49-F238E27FC236}">
                  <a16:creationId xmlns:a16="http://schemas.microsoft.com/office/drawing/2014/main" id="{699DF40D-B5FB-185F-2114-752B6ACDF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6" name="Freeform 115">
              <a:extLst>
                <a:ext uri="{FF2B5EF4-FFF2-40B4-BE49-F238E27FC236}">
                  <a16:creationId xmlns:a16="http://schemas.microsoft.com/office/drawing/2014/main" id="{A5378113-9B09-4B50-1AC5-7FA4B1F5F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7" name="Freeform 116">
              <a:extLst>
                <a:ext uri="{FF2B5EF4-FFF2-40B4-BE49-F238E27FC236}">
                  <a16:creationId xmlns:a16="http://schemas.microsoft.com/office/drawing/2014/main" id="{5BF7012F-06C6-A9F0-EA4A-B8437AA64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8" name="Freeform 117">
              <a:extLst>
                <a:ext uri="{FF2B5EF4-FFF2-40B4-BE49-F238E27FC236}">
                  <a16:creationId xmlns:a16="http://schemas.microsoft.com/office/drawing/2014/main" id="{FCE696F5-F8A2-E5E8-A983-725FEF19F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9" name="Freeform 118">
              <a:extLst>
                <a:ext uri="{FF2B5EF4-FFF2-40B4-BE49-F238E27FC236}">
                  <a16:creationId xmlns:a16="http://schemas.microsoft.com/office/drawing/2014/main" id="{7680FF00-65F9-7FCB-8A3D-5BE6198E8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0" name="Freeform 119">
              <a:extLst>
                <a:ext uri="{FF2B5EF4-FFF2-40B4-BE49-F238E27FC236}">
                  <a16:creationId xmlns:a16="http://schemas.microsoft.com/office/drawing/2014/main" id="{399A2063-F6BE-8E59-82C2-F435940D6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1" name="Group 1100">
            <a:extLst>
              <a:ext uri="{FF2B5EF4-FFF2-40B4-BE49-F238E27FC236}">
                <a16:creationId xmlns:a16="http://schemas.microsoft.com/office/drawing/2014/main" id="{3982BBDD-F725-D7B4-E049-649DFF7D4D6E}"/>
              </a:ext>
            </a:extLst>
          </p:cNvPr>
          <p:cNvGrpSpPr/>
          <p:nvPr/>
        </p:nvGrpSpPr>
        <p:grpSpPr>
          <a:xfrm>
            <a:off x="3580779" y="3284945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102" name="Freeform 112">
              <a:extLst>
                <a:ext uri="{FF2B5EF4-FFF2-40B4-BE49-F238E27FC236}">
                  <a16:creationId xmlns:a16="http://schemas.microsoft.com/office/drawing/2014/main" id="{D37E9BE8-5BCC-2556-4938-D7A7D1E16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3" name="Freeform 113">
              <a:extLst>
                <a:ext uri="{FF2B5EF4-FFF2-40B4-BE49-F238E27FC236}">
                  <a16:creationId xmlns:a16="http://schemas.microsoft.com/office/drawing/2014/main" id="{E8C08661-AED3-0F7C-7BAA-9D51EA3F12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4" name="Freeform 114">
              <a:extLst>
                <a:ext uri="{FF2B5EF4-FFF2-40B4-BE49-F238E27FC236}">
                  <a16:creationId xmlns:a16="http://schemas.microsoft.com/office/drawing/2014/main" id="{AB33F216-2B61-DD1E-97B7-C8F3E63F9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5" name="Freeform 115">
              <a:extLst>
                <a:ext uri="{FF2B5EF4-FFF2-40B4-BE49-F238E27FC236}">
                  <a16:creationId xmlns:a16="http://schemas.microsoft.com/office/drawing/2014/main" id="{5317E4B2-C011-8BA1-A18D-FCF3BD24C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6" name="Freeform 116">
              <a:extLst>
                <a:ext uri="{FF2B5EF4-FFF2-40B4-BE49-F238E27FC236}">
                  <a16:creationId xmlns:a16="http://schemas.microsoft.com/office/drawing/2014/main" id="{18CC1D27-534C-9DFC-65E6-A141C975C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7" name="Freeform 117">
              <a:extLst>
                <a:ext uri="{FF2B5EF4-FFF2-40B4-BE49-F238E27FC236}">
                  <a16:creationId xmlns:a16="http://schemas.microsoft.com/office/drawing/2014/main" id="{A3936D0C-5960-7CC6-1DF5-A4358DABA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8" name="Freeform 118">
              <a:extLst>
                <a:ext uri="{FF2B5EF4-FFF2-40B4-BE49-F238E27FC236}">
                  <a16:creationId xmlns:a16="http://schemas.microsoft.com/office/drawing/2014/main" id="{6F8327DA-0838-8014-F960-1D1D98132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9" name="Freeform 119">
              <a:extLst>
                <a:ext uri="{FF2B5EF4-FFF2-40B4-BE49-F238E27FC236}">
                  <a16:creationId xmlns:a16="http://schemas.microsoft.com/office/drawing/2014/main" id="{497A4467-F247-5708-B8EA-AF6DC1E03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10" name="Group 1109">
            <a:extLst>
              <a:ext uri="{FF2B5EF4-FFF2-40B4-BE49-F238E27FC236}">
                <a16:creationId xmlns:a16="http://schemas.microsoft.com/office/drawing/2014/main" id="{1A4B40BF-5E6D-1116-82F4-FC53DDB62C3A}"/>
              </a:ext>
            </a:extLst>
          </p:cNvPr>
          <p:cNvGrpSpPr/>
          <p:nvPr/>
        </p:nvGrpSpPr>
        <p:grpSpPr>
          <a:xfrm>
            <a:off x="4638306" y="3284021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111" name="Freeform 112">
              <a:extLst>
                <a:ext uri="{FF2B5EF4-FFF2-40B4-BE49-F238E27FC236}">
                  <a16:creationId xmlns:a16="http://schemas.microsoft.com/office/drawing/2014/main" id="{ED336DBE-8A47-4A19-E059-B734FBC8E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2" name="Freeform 113">
              <a:extLst>
                <a:ext uri="{FF2B5EF4-FFF2-40B4-BE49-F238E27FC236}">
                  <a16:creationId xmlns:a16="http://schemas.microsoft.com/office/drawing/2014/main" id="{D8AA1BFF-4673-F0D2-85F0-8D7611A9C1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3" name="Freeform 114">
              <a:extLst>
                <a:ext uri="{FF2B5EF4-FFF2-40B4-BE49-F238E27FC236}">
                  <a16:creationId xmlns:a16="http://schemas.microsoft.com/office/drawing/2014/main" id="{0BA9E37D-78F5-EF2A-E923-2C6EF6B69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4" name="Freeform 115">
              <a:extLst>
                <a:ext uri="{FF2B5EF4-FFF2-40B4-BE49-F238E27FC236}">
                  <a16:creationId xmlns:a16="http://schemas.microsoft.com/office/drawing/2014/main" id="{2C4D29AB-580E-1CD5-942A-7FD668B1E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5" name="Freeform 116">
              <a:extLst>
                <a:ext uri="{FF2B5EF4-FFF2-40B4-BE49-F238E27FC236}">
                  <a16:creationId xmlns:a16="http://schemas.microsoft.com/office/drawing/2014/main" id="{58C0B483-B6A9-C117-1CEB-A503B1B5C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6" name="Freeform 117">
              <a:extLst>
                <a:ext uri="{FF2B5EF4-FFF2-40B4-BE49-F238E27FC236}">
                  <a16:creationId xmlns:a16="http://schemas.microsoft.com/office/drawing/2014/main" id="{1A3559E5-E188-F6B6-A533-EB3FF9032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7" name="Freeform 118">
              <a:extLst>
                <a:ext uri="{FF2B5EF4-FFF2-40B4-BE49-F238E27FC236}">
                  <a16:creationId xmlns:a16="http://schemas.microsoft.com/office/drawing/2014/main" id="{3A427B88-DD5F-3A34-E1B3-0EE0F836D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8" name="Freeform 119">
              <a:extLst>
                <a:ext uri="{FF2B5EF4-FFF2-40B4-BE49-F238E27FC236}">
                  <a16:creationId xmlns:a16="http://schemas.microsoft.com/office/drawing/2014/main" id="{FED2955B-B48B-DA1A-B5F3-5DDFA1C40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19" name="Group 1118">
            <a:extLst>
              <a:ext uri="{FF2B5EF4-FFF2-40B4-BE49-F238E27FC236}">
                <a16:creationId xmlns:a16="http://schemas.microsoft.com/office/drawing/2014/main" id="{889897C8-5721-82F1-7901-67ECF570156F}"/>
              </a:ext>
            </a:extLst>
          </p:cNvPr>
          <p:cNvGrpSpPr/>
          <p:nvPr/>
        </p:nvGrpSpPr>
        <p:grpSpPr>
          <a:xfrm>
            <a:off x="4112639" y="3280468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120" name="Freeform 112">
              <a:extLst>
                <a:ext uri="{FF2B5EF4-FFF2-40B4-BE49-F238E27FC236}">
                  <a16:creationId xmlns:a16="http://schemas.microsoft.com/office/drawing/2014/main" id="{26A77BF7-42DD-7772-08B4-E20DDAF69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1" name="Freeform 113">
              <a:extLst>
                <a:ext uri="{FF2B5EF4-FFF2-40B4-BE49-F238E27FC236}">
                  <a16:creationId xmlns:a16="http://schemas.microsoft.com/office/drawing/2014/main" id="{0F9CDA74-3F21-8E17-D1BE-D66AADFDE8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2" name="Freeform 114">
              <a:extLst>
                <a:ext uri="{FF2B5EF4-FFF2-40B4-BE49-F238E27FC236}">
                  <a16:creationId xmlns:a16="http://schemas.microsoft.com/office/drawing/2014/main" id="{2D41A909-7D0F-A815-345C-34CE13638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3" name="Freeform 115">
              <a:extLst>
                <a:ext uri="{FF2B5EF4-FFF2-40B4-BE49-F238E27FC236}">
                  <a16:creationId xmlns:a16="http://schemas.microsoft.com/office/drawing/2014/main" id="{1C5F267E-3016-3483-7298-B7B3027F9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4" name="Freeform 116">
              <a:extLst>
                <a:ext uri="{FF2B5EF4-FFF2-40B4-BE49-F238E27FC236}">
                  <a16:creationId xmlns:a16="http://schemas.microsoft.com/office/drawing/2014/main" id="{886A1144-38AE-587F-969D-964FC27F6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5" name="Freeform 117">
              <a:extLst>
                <a:ext uri="{FF2B5EF4-FFF2-40B4-BE49-F238E27FC236}">
                  <a16:creationId xmlns:a16="http://schemas.microsoft.com/office/drawing/2014/main" id="{ACA4F820-25FE-0FA1-7422-F6584A01C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6" name="Freeform 118">
              <a:extLst>
                <a:ext uri="{FF2B5EF4-FFF2-40B4-BE49-F238E27FC236}">
                  <a16:creationId xmlns:a16="http://schemas.microsoft.com/office/drawing/2014/main" id="{FE033D00-09CD-6E71-27EB-5D4DBD2E9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7" name="Freeform 119">
              <a:extLst>
                <a:ext uri="{FF2B5EF4-FFF2-40B4-BE49-F238E27FC236}">
                  <a16:creationId xmlns:a16="http://schemas.microsoft.com/office/drawing/2014/main" id="{A9E59215-3391-D824-9AEC-48597BE78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28" name="Group 1127">
            <a:extLst>
              <a:ext uri="{FF2B5EF4-FFF2-40B4-BE49-F238E27FC236}">
                <a16:creationId xmlns:a16="http://schemas.microsoft.com/office/drawing/2014/main" id="{2794E60D-69FF-C949-4A0C-EC0D316676F8}"/>
              </a:ext>
            </a:extLst>
          </p:cNvPr>
          <p:cNvGrpSpPr/>
          <p:nvPr/>
        </p:nvGrpSpPr>
        <p:grpSpPr>
          <a:xfrm>
            <a:off x="3062931" y="3297508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129" name="Freeform 112">
              <a:extLst>
                <a:ext uri="{FF2B5EF4-FFF2-40B4-BE49-F238E27FC236}">
                  <a16:creationId xmlns:a16="http://schemas.microsoft.com/office/drawing/2014/main" id="{8987ED86-CD00-A8AC-EB76-84B1DAFB9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0" name="Freeform 113">
              <a:extLst>
                <a:ext uri="{FF2B5EF4-FFF2-40B4-BE49-F238E27FC236}">
                  <a16:creationId xmlns:a16="http://schemas.microsoft.com/office/drawing/2014/main" id="{5BF65D40-C88F-BED5-C9DF-FF3FAA3C5A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1" name="Freeform 114">
              <a:extLst>
                <a:ext uri="{FF2B5EF4-FFF2-40B4-BE49-F238E27FC236}">
                  <a16:creationId xmlns:a16="http://schemas.microsoft.com/office/drawing/2014/main" id="{87DA13D7-43B7-56FC-E11A-E88B8DCB5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2" name="Freeform 115">
              <a:extLst>
                <a:ext uri="{FF2B5EF4-FFF2-40B4-BE49-F238E27FC236}">
                  <a16:creationId xmlns:a16="http://schemas.microsoft.com/office/drawing/2014/main" id="{25D6D306-0001-2755-4662-F1B8CDE14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3" name="Freeform 116">
              <a:extLst>
                <a:ext uri="{FF2B5EF4-FFF2-40B4-BE49-F238E27FC236}">
                  <a16:creationId xmlns:a16="http://schemas.microsoft.com/office/drawing/2014/main" id="{5FEB3DFE-CE45-94E4-A3D4-E1C662FB7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4" name="Freeform 117">
              <a:extLst>
                <a:ext uri="{FF2B5EF4-FFF2-40B4-BE49-F238E27FC236}">
                  <a16:creationId xmlns:a16="http://schemas.microsoft.com/office/drawing/2014/main" id="{2678606A-04E2-103D-5D22-F85BCF6AC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5" name="Freeform 118">
              <a:extLst>
                <a:ext uri="{FF2B5EF4-FFF2-40B4-BE49-F238E27FC236}">
                  <a16:creationId xmlns:a16="http://schemas.microsoft.com/office/drawing/2014/main" id="{88838CCA-FB1C-2A5C-5C3E-B57BF1CD2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6" name="Freeform 119">
              <a:extLst>
                <a:ext uri="{FF2B5EF4-FFF2-40B4-BE49-F238E27FC236}">
                  <a16:creationId xmlns:a16="http://schemas.microsoft.com/office/drawing/2014/main" id="{959C3619-1051-5205-EE83-4A6C14D69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37" name="Group 1136">
            <a:extLst>
              <a:ext uri="{FF2B5EF4-FFF2-40B4-BE49-F238E27FC236}">
                <a16:creationId xmlns:a16="http://schemas.microsoft.com/office/drawing/2014/main" id="{E25DAB88-BC74-0BB4-33E0-4A0336805321}"/>
              </a:ext>
            </a:extLst>
          </p:cNvPr>
          <p:cNvGrpSpPr/>
          <p:nvPr/>
        </p:nvGrpSpPr>
        <p:grpSpPr>
          <a:xfrm>
            <a:off x="5682843" y="3285838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138" name="Freeform 112">
              <a:extLst>
                <a:ext uri="{FF2B5EF4-FFF2-40B4-BE49-F238E27FC236}">
                  <a16:creationId xmlns:a16="http://schemas.microsoft.com/office/drawing/2014/main" id="{65249C0D-36B9-CD7D-670C-A20A461C2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9" name="Freeform 113">
              <a:extLst>
                <a:ext uri="{FF2B5EF4-FFF2-40B4-BE49-F238E27FC236}">
                  <a16:creationId xmlns:a16="http://schemas.microsoft.com/office/drawing/2014/main" id="{E550DA6D-2A72-06F1-798B-AE5487B8DD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0" name="Freeform 114">
              <a:extLst>
                <a:ext uri="{FF2B5EF4-FFF2-40B4-BE49-F238E27FC236}">
                  <a16:creationId xmlns:a16="http://schemas.microsoft.com/office/drawing/2014/main" id="{C2C74A62-CE37-C148-931F-399C73007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1" name="Freeform 115">
              <a:extLst>
                <a:ext uri="{FF2B5EF4-FFF2-40B4-BE49-F238E27FC236}">
                  <a16:creationId xmlns:a16="http://schemas.microsoft.com/office/drawing/2014/main" id="{CFA43E74-AD18-2BED-0F86-5C86C750F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2" name="Freeform 116">
              <a:extLst>
                <a:ext uri="{FF2B5EF4-FFF2-40B4-BE49-F238E27FC236}">
                  <a16:creationId xmlns:a16="http://schemas.microsoft.com/office/drawing/2014/main" id="{1ED14942-4729-647D-C819-4AAD0DC28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3" name="Freeform 117">
              <a:extLst>
                <a:ext uri="{FF2B5EF4-FFF2-40B4-BE49-F238E27FC236}">
                  <a16:creationId xmlns:a16="http://schemas.microsoft.com/office/drawing/2014/main" id="{DD7D418D-0EC2-392E-159B-44AE6BCE7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4" name="Freeform 118">
              <a:extLst>
                <a:ext uri="{FF2B5EF4-FFF2-40B4-BE49-F238E27FC236}">
                  <a16:creationId xmlns:a16="http://schemas.microsoft.com/office/drawing/2014/main" id="{F0F745BA-32A7-B849-831B-C12699634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5" name="Freeform 119">
              <a:extLst>
                <a:ext uri="{FF2B5EF4-FFF2-40B4-BE49-F238E27FC236}">
                  <a16:creationId xmlns:a16="http://schemas.microsoft.com/office/drawing/2014/main" id="{3DE4DEDC-3C16-BA40-B609-201F63BA5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46" name="Group 1145">
            <a:extLst>
              <a:ext uri="{FF2B5EF4-FFF2-40B4-BE49-F238E27FC236}">
                <a16:creationId xmlns:a16="http://schemas.microsoft.com/office/drawing/2014/main" id="{2162F44B-8FC6-B64E-1B9B-E5D49020EE00}"/>
              </a:ext>
            </a:extLst>
          </p:cNvPr>
          <p:cNvGrpSpPr/>
          <p:nvPr/>
        </p:nvGrpSpPr>
        <p:grpSpPr>
          <a:xfrm>
            <a:off x="6740370" y="3284914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147" name="Freeform 112">
              <a:extLst>
                <a:ext uri="{FF2B5EF4-FFF2-40B4-BE49-F238E27FC236}">
                  <a16:creationId xmlns:a16="http://schemas.microsoft.com/office/drawing/2014/main" id="{B016E3ED-641B-3373-223F-5D33FBB73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8" name="Freeform 113">
              <a:extLst>
                <a:ext uri="{FF2B5EF4-FFF2-40B4-BE49-F238E27FC236}">
                  <a16:creationId xmlns:a16="http://schemas.microsoft.com/office/drawing/2014/main" id="{7DD833D5-6FCC-2E76-4938-61BC147C4E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9" name="Freeform 114">
              <a:extLst>
                <a:ext uri="{FF2B5EF4-FFF2-40B4-BE49-F238E27FC236}">
                  <a16:creationId xmlns:a16="http://schemas.microsoft.com/office/drawing/2014/main" id="{2D4A4291-73EB-1FCA-7EF2-1878ABF02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0" name="Freeform 115">
              <a:extLst>
                <a:ext uri="{FF2B5EF4-FFF2-40B4-BE49-F238E27FC236}">
                  <a16:creationId xmlns:a16="http://schemas.microsoft.com/office/drawing/2014/main" id="{9AE874ED-D28B-61DB-48EA-F20DA82D8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1" name="Freeform 116">
              <a:extLst>
                <a:ext uri="{FF2B5EF4-FFF2-40B4-BE49-F238E27FC236}">
                  <a16:creationId xmlns:a16="http://schemas.microsoft.com/office/drawing/2014/main" id="{B3696555-F9BD-4D0D-FC7A-B64F7C784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2" name="Freeform 117">
              <a:extLst>
                <a:ext uri="{FF2B5EF4-FFF2-40B4-BE49-F238E27FC236}">
                  <a16:creationId xmlns:a16="http://schemas.microsoft.com/office/drawing/2014/main" id="{B1C31097-6743-28C8-C700-111B29C20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3" name="Freeform 118">
              <a:extLst>
                <a:ext uri="{FF2B5EF4-FFF2-40B4-BE49-F238E27FC236}">
                  <a16:creationId xmlns:a16="http://schemas.microsoft.com/office/drawing/2014/main" id="{84330833-3F1F-2B18-CE58-4917A9D93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4" name="Freeform 119">
              <a:extLst>
                <a:ext uri="{FF2B5EF4-FFF2-40B4-BE49-F238E27FC236}">
                  <a16:creationId xmlns:a16="http://schemas.microsoft.com/office/drawing/2014/main" id="{35E8270D-4A9F-4DBA-A87E-310677EA9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55" name="Group 1154">
            <a:extLst>
              <a:ext uri="{FF2B5EF4-FFF2-40B4-BE49-F238E27FC236}">
                <a16:creationId xmlns:a16="http://schemas.microsoft.com/office/drawing/2014/main" id="{758F40A4-BF9B-AFC6-D15A-07A58DAB3BAE}"/>
              </a:ext>
            </a:extLst>
          </p:cNvPr>
          <p:cNvGrpSpPr/>
          <p:nvPr/>
        </p:nvGrpSpPr>
        <p:grpSpPr>
          <a:xfrm>
            <a:off x="6214703" y="3281361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156" name="Freeform 112">
              <a:extLst>
                <a:ext uri="{FF2B5EF4-FFF2-40B4-BE49-F238E27FC236}">
                  <a16:creationId xmlns:a16="http://schemas.microsoft.com/office/drawing/2014/main" id="{2478BF86-2DB3-01B1-63DD-BB7F36E4C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7" name="Freeform 113">
              <a:extLst>
                <a:ext uri="{FF2B5EF4-FFF2-40B4-BE49-F238E27FC236}">
                  <a16:creationId xmlns:a16="http://schemas.microsoft.com/office/drawing/2014/main" id="{AD6F4A6A-DB1B-2927-E4D8-ECAD52EC9B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8" name="Freeform 114">
              <a:extLst>
                <a:ext uri="{FF2B5EF4-FFF2-40B4-BE49-F238E27FC236}">
                  <a16:creationId xmlns:a16="http://schemas.microsoft.com/office/drawing/2014/main" id="{367800E2-1275-CD7C-F72E-A79423FF9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9" name="Freeform 115">
              <a:extLst>
                <a:ext uri="{FF2B5EF4-FFF2-40B4-BE49-F238E27FC236}">
                  <a16:creationId xmlns:a16="http://schemas.microsoft.com/office/drawing/2014/main" id="{5DAA2864-4C74-93F0-E339-C46FFBBE3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0" name="Freeform 116">
              <a:extLst>
                <a:ext uri="{FF2B5EF4-FFF2-40B4-BE49-F238E27FC236}">
                  <a16:creationId xmlns:a16="http://schemas.microsoft.com/office/drawing/2014/main" id="{23041FE6-87A3-228C-A091-A47FD70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1" name="Freeform 117">
              <a:extLst>
                <a:ext uri="{FF2B5EF4-FFF2-40B4-BE49-F238E27FC236}">
                  <a16:creationId xmlns:a16="http://schemas.microsoft.com/office/drawing/2014/main" id="{CB247FAB-3217-BAFC-C691-DEDE33FA6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2" name="Freeform 118">
              <a:extLst>
                <a:ext uri="{FF2B5EF4-FFF2-40B4-BE49-F238E27FC236}">
                  <a16:creationId xmlns:a16="http://schemas.microsoft.com/office/drawing/2014/main" id="{2D98C3A2-DCAB-798C-BA6B-CEFE01F65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3" name="Freeform 119">
              <a:extLst>
                <a:ext uri="{FF2B5EF4-FFF2-40B4-BE49-F238E27FC236}">
                  <a16:creationId xmlns:a16="http://schemas.microsoft.com/office/drawing/2014/main" id="{0C450E78-23FA-1129-D5F7-99534AB99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64" name="Group 1163">
            <a:extLst>
              <a:ext uri="{FF2B5EF4-FFF2-40B4-BE49-F238E27FC236}">
                <a16:creationId xmlns:a16="http://schemas.microsoft.com/office/drawing/2014/main" id="{3F113C48-754B-FFA8-D51C-74F759289B08}"/>
              </a:ext>
            </a:extLst>
          </p:cNvPr>
          <p:cNvGrpSpPr/>
          <p:nvPr/>
        </p:nvGrpSpPr>
        <p:grpSpPr>
          <a:xfrm>
            <a:off x="5164995" y="3298401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165" name="Freeform 112">
              <a:extLst>
                <a:ext uri="{FF2B5EF4-FFF2-40B4-BE49-F238E27FC236}">
                  <a16:creationId xmlns:a16="http://schemas.microsoft.com/office/drawing/2014/main" id="{D9EE983E-9C37-4367-2172-CA629B8AE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6" name="Freeform 113">
              <a:extLst>
                <a:ext uri="{FF2B5EF4-FFF2-40B4-BE49-F238E27FC236}">
                  <a16:creationId xmlns:a16="http://schemas.microsoft.com/office/drawing/2014/main" id="{C5F2D2BC-EC99-0648-23E1-48068A2EFF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7" name="Freeform 114">
              <a:extLst>
                <a:ext uri="{FF2B5EF4-FFF2-40B4-BE49-F238E27FC236}">
                  <a16:creationId xmlns:a16="http://schemas.microsoft.com/office/drawing/2014/main" id="{A101D156-E80B-E9CB-F6BD-3C317FAEC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8" name="Freeform 115">
              <a:extLst>
                <a:ext uri="{FF2B5EF4-FFF2-40B4-BE49-F238E27FC236}">
                  <a16:creationId xmlns:a16="http://schemas.microsoft.com/office/drawing/2014/main" id="{983026A2-9563-1C47-7983-12DC00EFA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9" name="Freeform 116">
              <a:extLst>
                <a:ext uri="{FF2B5EF4-FFF2-40B4-BE49-F238E27FC236}">
                  <a16:creationId xmlns:a16="http://schemas.microsoft.com/office/drawing/2014/main" id="{55FDE385-A9DB-1D60-9BFB-96DED3A8E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0" name="Freeform 117">
              <a:extLst>
                <a:ext uri="{FF2B5EF4-FFF2-40B4-BE49-F238E27FC236}">
                  <a16:creationId xmlns:a16="http://schemas.microsoft.com/office/drawing/2014/main" id="{9AC562BF-892E-08DF-F75D-3667DC12F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1" name="Freeform 118">
              <a:extLst>
                <a:ext uri="{FF2B5EF4-FFF2-40B4-BE49-F238E27FC236}">
                  <a16:creationId xmlns:a16="http://schemas.microsoft.com/office/drawing/2014/main" id="{2DD00C11-B6FF-F439-F657-D6D1C236D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2" name="Freeform 119">
              <a:extLst>
                <a:ext uri="{FF2B5EF4-FFF2-40B4-BE49-F238E27FC236}">
                  <a16:creationId xmlns:a16="http://schemas.microsoft.com/office/drawing/2014/main" id="{8D60A7CD-A43A-069E-9C19-769797528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73" name="Group 1172">
            <a:extLst>
              <a:ext uri="{FF2B5EF4-FFF2-40B4-BE49-F238E27FC236}">
                <a16:creationId xmlns:a16="http://schemas.microsoft.com/office/drawing/2014/main" id="{AC019167-79BE-0885-6E69-068DF75EABDC}"/>
              </a:ext>
            </a:extLst>
          </p:cNvPr>
          <p:cNvGrpSpPr/>
          <p:nvPr/>
        </p:nvGrpSpPr>
        <p:grpSpPr>
          <a:xfrm>
            <a:off x="7787887" y="3274814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174" name="Freeform 112">
              <a:extLst>
                <a:ext uri="{FF2B5EF4-FFF2-40B4-BE49-F238E27FC236}">
                  <a16:creationId xmlns:a16="http://schemas.microsoft.com/office/drawing/2014/main" id="{1DDF36BF-A472-2953-5CED-F1F02227D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5" name="Freeform 113">
              <a:extLst>
                <a:ext uri="{FF2B5EF4-FFF2-40B4-BE49-F238E27FC236}">
                  <a16:creationId xmlns:a16="http://schemas.microsoft.com/office/drawing/2014/main" id="{965DEA9C-26A1-35B2-DD51-99F23DF038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6" name="Freeform 114">
              <a:extLst>
                <a:ext uri="{FF2B5EF4-FFF2-40B4-BE49-F238E27FC236}">
                  <a16:creationId xmlns:a16="http://schemas.microsoft.com/office/drawing/2014/main" id="{3CFF6B74-BE40-AA84-2BA7-45B56DDBC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7" name="Freeform 115">
              <a:extLst>
                <a:ext uri="{FF2B5EF4-FFF2-40B4-BE49-F238E27FC236}">
                  <a16:creationId xmlns:a16="http://schemas.microsoft.com/office/drawing/2014/main" id="{718CC426-04D5-C0C7-C53F-19463F110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8" name="Freeform 116">
              <a:extLst>
                <a:ext uri="{FF2B5EF4-FFF2-40B4-BE49-F238E27FC236}">
                  <a16:creationId xmlns:a16="http://schemas.microsoft.com/office/drawing/2014/main" id="{B3C358D3-139F-1B1B-2517-EE2DAE700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9" name="Freeform 117">
              <a:extLst>
                <a:ext uri="{FF2B5EF4-FFF2-40B4-BE49-F238E27FC236}">
                  <a16:creationId xmlns:a16="http://schemas.microsoft.com/office/drawing/2014/main" id="{274E7C74-3386-4A03-03D1-6F4599441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0" name="Freeform 118">
              <a:extLst>
                <a:ext uri="{FF2B5EF4-FFF2-40B4-BE49-F238E27FC236}">
                  <a16:creationId xmlns:a16="http://schemas.microsoft.com/office/drawing/2014/main" id="{8DAFB725-C5B2-7D57-4911-FE42FBAE1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1" name="Freeform 119">
              <a:extLst>
                <a:ext uri="{FF2B5EF4-FFF2-40B4-BE49-F238E27FC236}">
                  <a16:creationId xmlns:a16="http://schemas.microsoft.com/office/drawing/2014/main" id="{E28CFD67-5958-4B00-C1B4-817B84EFA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82" name="Group 1181">
            <a:extLst>
              <a:ext uri="{FF2B5EF4-FFF2-40B4-BE49-F238E27FC236}">
                <a16:creationId xmlns:a16="http://schemas.microsoft.com/office/drawing/2014/main" id="{789B0227-10C9-5892-DAE1-575E471C69E3}"/>
              </a:ext>
            </a:extLst>
          </p:cNvPr>
          <p:cNvGrpSpPr/>
          <p:nvPr/>
        </p:nvGrpSpPr>
        <p:grpSpPr>
          <a:xfrm>
            <a:off x="8319747" y="3270337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183" name="Freeform 112">
              <a:extLst>
                <a:ext uri="{FF2B5EF4-FFF2-40B4-BE49-F238E27FC236}">
                  <a16:creationId xmlns:a16="http://schemas.microsoft.com/office/drawing/2014/main" id="{89A1E175-29E2-3899-3008-BD98FA34A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4" name="Freeform 113">
              <a:extLst>
                <a:ext uri="{FF2B5EF4-FFF2-40B4-BE49-F238E27FC236}">
                  <a16:creationId xmlns:a16="http://schemas.microsoft.com/office/drawing/2014/main" id="{78A035C8-C1A3-3316-6C91-FE0AE7EDA1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5" name="Freeform 114">
              <a:extLst>
                <a:ext uri="{FF2B5EF4-FFF2-40B4-BE49-F238E27FC236}">
                  <a16:creationId xmlns:a16="http://schemas.microsoft.com/office/drawing/2014/main" id="{FD5137D8-EFBE-CA62-F4C3-378A5907B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6" name="Freeform 115">
              <a:extLst>
                <a:ext uri="{FF2B5EF4-FFF2-40B4-BE49-F238E27FC236}">
                  <a16:creationId xmlns:a16="http://schemas.microsoft.com/office/drawing/2014/main" id="{2A3B6FDE-AA71-6E1F-CE50-D94676550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7" name="Freeform 116">
              <a:extLst>
                <a:ext uri="{FF2B5EF4-FFF2-40B4-BE49-F238E27FC236}">
                  <a16:creationId xmlns:a16="http://schemas.microsoft.com/office/drawing/2014/main" id="{CAEDA030-E5FE-7BF6-E5EF-D3655B2FC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8" name="Freeform 117">
              <a:extLst>
                <a:ext uri="{FF2B5EF4-FFF2-40B4-BE49-F238E27FC236}">
                  <a16:creationId xmlns:a16="http://schemas.microsoft.com/office/drawing/2014/main" id="{DFF9A11D-27A9-E351-67A8-14FFD2EF2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9" name="Freeform 118">
              <a:extLst>
                <a:ext uri="{FF2B5EF4-FFF2-40B4-BE49-F238E27FC236}">
                  <a16:creationId xmlns:a16="http://schemas.microsoft.com/office/drawing/2014/main" id="{8E6603C5-12F8-1719-7969-F66A7B872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0" name="Freeform 119">
              <a:extLst>
                <a:ext uri="{FF2B5EF4-FFF2-40B4-BE49-F238E27FC236}">
                  <a16:creationId xmlns:a16="http://schemas.microsoft.com/office/drawing/2014/main" id="{1534737C-CCB7-7201-53D5-F6A7185B5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91" name="Group 1190">
            <a:extLst>
              <a:ext uri="{FF2B5EF4-FFF2-40B4-BE49-F238E27FC236}">
                <a16:creationId xmlns:a16="http://schemas.microsoft.com/office/drawing/2014/main" id="{3D5952C9-B016-0411-4599-B288527527F3}"/>
              </a:ext>
            </a:extLst>
          </p:cNvPr>
          <p:cNvGrpSpPr/>
          <p:nvPr/>
        </p:nvGrpSpPr>
        <p:grpSpPr>
          <a:xfrm>
            <a:off x="7270039" y="3287377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192" name="Freeform 112">
              <a:extLst>
                <a:ext uri="{FF2B5EF4-FFF2-40B4-BE49-F238E27FC236}">
                  <a16:creationId xmlns:a16="http://schemas.microsoft.com/office/drawing/2014/main" id="{3D88751E-37FA-ECDA-9DF3-1E89BBAF1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3" name="Freeform 113">
              <a:extLst>
                <a:ext uri="{FF2B5EF4-FFF2-40B4-BE49-F238E27FC236}">
                  <a16:creationId xmlns:a16="http://schemas.microsoft.com/office/drawing/2014/main" id="{3120D651-531B-FA03-7BBD-13C2881751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4" name="Freeform 114">
              <a:extLst>
                <a:ext uri="{FF2B5EF4-FFF2-40B4-BE49-F238E27FC236}">
                  <a16:creationId xmlns:a16="http://schemas.microsoft.com/office/drawing/2014/main" id="{111C0530-C45B-BB3C-1B24-A3CB648DB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5" name="Freeform 115">
              <a:extLst>
                <a:ext uri="{FF2B5EF4-FFF2-40B4-BE49-F238E27FC236}">
                  <a16:creationId xmlns:a16="http://schemas.microsoft.com/office/drawing/2014/main" id="{A0FDC648-6D47-1C48-C5FD-AA92FD8B9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6" name="Freeform 116">
              <a:extLst>
                <a:ext uri="{FF2B5EF4-FFF2-40B4-BE49-F238E27FC236}">
                  <a16:creationId xmlns:a16="http://schemas.microsoft.com/office/drawing/2014/main" id="{90B89574-18F2-FF89-7675-F64CE322F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7" name="Freeform 117">
              <a:extLst>
                <a:ext uri="{FF2B5EF4-FFF2-40B4-BE49-F238E27FC236}">
                  <a16:creationId xmlns:a16="http://schemas.microsoft.com/office/drawing/2014/main" id="{CEEB4BAA-0B7F-A0C4-BAE0-A4081D28C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8" name="Freeform 118">
              <a:extLst>
                <a:ext uri="{FF2B5EF4-FFF2-40B4-BE49-F238E27FC236}">
                  <a16:creationId xmlns:a16="http://schemas.microsoft.com/office/drawing/2014/main" id="{B814C350-E612-E3DD-3F32-9A97547DD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9" name="Freeform 119">
              <a:extLst>
                <a:ext uri="{FF2B5EF4-FFF2-40B4-BE49-F238E27FC236}">
                  <a16:creationId xmlns:a16="http://schemas.microsoft.com/office/drawing/2014/main" id="{192CFBE3-45FB-EDC7-6556-070E0D4AF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00" name="Group 1199">
            <a:extLst>
              <a:ext uri="{FF2B5EF4-FFF2-40B4-BE49-F238E27FC236}">
                <a16:creationId xmlns:a16="http://schemas.microsoft.com/office/drawing/2014/main" id="{6A445885-73C9-81CB-B186-A397A70BE414}"/>
              </a:ext>
            </a:extLst>
          </p:cNvPr>
          <p:cNvGrpSpPr/>
          <p:nvPr/>
        </p:nvGrpSpPr>
        <p:grpSpPr>
          <a:xfrm>
            <a:off x="1549320" y="4533259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201" name="Freeform 112">
              <a:extLst>
                <a:ext uri="{FF2B5EF4-FFF2-40B4-BE49-F238E27FC236}">
                  <a16:creationId xmlns:a16="http://schemas.microsoft.com/office/drawing/2014/main" id="{96984E78-1641-F2E6-2B93-78E506512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2" name="Freeform 113">
              <a:extLst>
                <a:ext uri="{FF2B5EF4-FFF2-40B4-BE49-F238E27FC236}">
                  <a16:creationId xmlns:a16="http://schemas.microsoft.com/office/drawing/2014/main" id="{FC79987F-AAAA-07CA-54CE-DA53D97B63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3" name="Freeform 114">
              <a:extLst>
                <a:ext uri="{FF2B5EF4-FFF2-40B4-BE49-F238E27FC236}">
                  <a16:creationId xmlns:a16="http://schemas.microsoft.com/office/drawing/2014/main" id="{A2732981-2695-652D-925D-020D13347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4" name="Freeform 115">
              <a:extLst>
                <a:ext uri="{FF2B5EF4-FFF2-40B4-BE49-F238E27FC236}">
                  <a16:creationId xmlns:a16="http://schemas.microsoft.com/office/drawing/2014/main" id="{DE45EC2D-28DE-D2A0-0D2B-4ECCF80C8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5" name="Freeform 116">
              <a:extLst>
                <a:ext uri="{FF2B5EF4-FFF2-40B4-BE49-F238E27FC236}">
                  <a16:creationId xmlns:a16="http://schemas.microsoft.com/office/drawing/2014/main" id="{94A6F46A-4A88-0E05-0C3D-E060A2925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6" name="Freeform 117">
              <a:extLst>
                <a:ext uri="{FF2B5EF4-FFF2-40B4-BE49-F238E27FC236}">
                  <a16:creationId xmlns:a16="http://schemas.microsoft.com/office/drawing/2014/main" id="{8E882002-5481-D4AA-A8C2-142E1F452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7" name="Freeform 118">
              <a:extLst>
                <a:ext uri="{FF2B5EF4-FFF2-40B4-BE49-F238E27FC236}">
                  <a16:creationId xmlns:a16="http://schemas.microsoft.com/office/drawing/2014/main" id="{B9082AF9-46A6-868E-6BA6-DF61D5310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8" name="Freeform 119">
              <a:extLst>
                <a:ext uri="{FF2B5EF4-FFF2-40B4-BE49-F238E27FC236}">
                  <a16:creationId xmlns:a16="http://schemas.microsoft.com/office/drawing/2014/main" id="{89FE4023-64D7-10C1-6D8C-72FA510C3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09" name="Group 1208">
            <a:extLst>
              <a:ext uri="{FF2B5EF4-FFF2-40B4-BE49-F238E27FC236}">
                <a16:creationId xmlns:a16="http://schemas.microsoft.com/office/drawing/2014/main" id="{CE2395AE-D346-2A24-3D7A-A9499FA04788}"/>
              </a:ext>
            </a:extLst>
          </p:cNvPr>
          <p:cNvGrpSpPr/>
          <p:nvPr/>
        </p:nvGrpSpPr>
        <p:grpSpPr>
          <a:xfrm>
            <a:off x="1006401" y="4529706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210" name="Freeform 112">
              <a:extLst>
                <a:ext uri="{FF2B5EF4-FFF2-40B4-BE49-F238E27FC236}">
                  <a16:creationId xmlns:a16="http://schemas.microsoft.com/office/drawing/2014/main" id="{1947F2FD-2F83-009F-32E1-8EA3FDDBE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1" name="Freeform 113">
              <a:extLst>
                <a:ext uri="{FF2B5EF4-FFF2-40B4-BE49-F238E27FC236}">
                  <a16:creationId xmlns:a16="http://schemas.microsoft.com/office/drawing/2014/main" id="{6DDA058B-343E-EC40-5840-FE85034318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2" name="Freeform 114">
              <a:extLst>
                <a:ext uri="{FF2B5EF4-FFF2-40B4-BE49-F238E27FC236}">
                  <a16:creationId xmlns:a16="http://schemas.microsoft.com/office/drawing/2014/main" id="{3D550726-3089-A657-B449-028D48052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3" name="Freeform 115">
              <a:extLst>
                <a:ext uri="{FF2B5EF4-FFF2-40B4-BE49-F238E27FC236}">
                  <a16:creationId xmlns:a16="http://schemas.microsoft.com/office/drawing/2014/main" id="{43F67F20-C2AB-4042-0249-7C1BC607E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4" name="Freeform 116">
              <a:extLst>
                <a:ext uri="{FF2B5EF4-FFF2-40B4-BE49-F238E27FC236}">
                  <a16:creationId xmlns:a16="http://schemas.microsoft.com/office/drawing/2014/main" id="{7F7969F3-6A20-99C3-D005-FF0F5D749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5" name="Freeform 117">
              <a:extLst>
                <a:ext uri="{FF2B5EF4-FFF2-40B4-BE49-F238E27FC236}">
                  <a16:creationId xmlns:a16="http://schemas.microsoft.com/office/drawing/2014/main" id="{5327B588-0E0B-056D-5956-80F072043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6" name="Freeform 118">
              <a:extLst>
                <a:ext uri="{FF2B5EF4-FFF2-40B4-BE49-F238E27FC236}">
                  <a16:creationId xmlns:a16="http://schemas.microsoft.com/office/drawing/2014/main" id="{2E47F471-3080-D473-F9EE-C099D89DB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7" name="Freeform 119">
              <a:extLst>
                <a:ext uri="{FF2B5EF4-FFF2-40B4-BE49-F238E27FC236}">
                  <a16:creationId xmlns:a16="http://schemas.microsoft.com/office/drawing/2014/main" id="{B1ACAAFF-A846-9367-5476-4C6494FC1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18" name="Group 1217">
            <a:extLst>
              <a:ext uri="{FF2B5EF4-FFF2-40B4-BE49-F238E27FC236}">
                <a16:creationId xmlns:a16="http://schemas.microsoft.com/office/drawing/2014/main" id="{2DE0D121-A2BE-5E5C-2AD3-FCB28F02C1F0}"/>
              </a:ext>
            </a:extLst>
          </p:cNvPr>
          <p:cNvGrpSpPr/>
          <p:nvPr/>
        </p:nvGrpSpPr>
        <p:grpSpPr>
          <a:xfrm>
            <a:off x="2625313" y="4533259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219" name="Freeform 112">
              <a:extLst>
                <a:ext uri="{FF2B5EF4-FFF2-40B4-BE49-F238E27FC236}">
                  <a16:creationId xmlns:a16="http://schemas.microsoft.com/office/drawing/2014/main" id="{E17B096A-AF04-0443-A40A-7B4000137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0" name="Freeform 113">
              <a:extLst>
                <a:ext uri="{FF2B5EF4-FFF2-40B4-BE49-F238E27FC236}">
                  <a16:creationId xmlns:a16="http://schemas.microsoft.com/office/drawing/2014/main" id="{33A6D814-296A-1E2A-59F8-9360B1EE9C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1" name="Freeform 114">
              <a:extLst>
                <a:ext uri="{FF2B5EF4-FFF2-40B4-BE49-F238E27FC236}">
                  <a16:creationId xmlns:a16="http://schemas.microsoft.com/office/drawing/2014/main" id="{AC8E1F1F-74A7-0A89-F0C6-8495C6721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2" name="Freeform 115">
              <a:extLst>
                <a:ext uri="{FF2B5EF4-FFF2-40B4-BE49-F238E27FC236}">
                  <a16:creationId xmlns:a16="http://schemas.microsoft.com/office/drawing/2014/main" id="{E87C67D3-CE76-D205-A825-720928EA0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3" name="Freeform 116">
              <a:extLst>
                <a:ext uri="{FF2B5EF4-FFF2-40B4-BE49-F238E27FC236}">
                  <a16:creationId xmlns:a16="http://schemas.microsoft.com/office/drawing/2014/main" id="{C2057B83-2C41-DC40-40E0-0B4EBDDE9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4" name="Freeform 117">
              <a:extLst>
                <a:ext uri="{FF2B5EF4-FFF2-40B4-BE49-F238E27FC236}">
                  <a16:creationId xmlns:a16="http://schemas.microsoft.com/office/drawing/2014/main" id="{33F627BD-DBE0-C0F9-9A3A-5D2B11AE1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5" name="Freeform 118">
              <a:extLst>
                <a:ext uri="{FF2B5EF4-FFF2-40B4-BE49-F238E27FC236}">
                  <a16:creationId xmlns:a16="http://schemas.microsoft.com/office/drawing/2014/main" id="{641291FD-C742-49EB-4532-C40B43845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6" name="Freeform 119">
              <a:extLst>
                <a:ext uri="{FF2B5EF4-FFF2-40B4-BE49-F238E27FC236}">
                  <a16:creationId xmlns:a16="http://schemas.microsoft.com/office/drawing/2014/main" id="{7F6A002D-ABF6-BEF8-42F0-B2F90CB38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7" name="Group 1226">
            <a:extLst>
              <a:ext uri="{FF2B5EF4-FFF2-40B4-BE49-F238E27FC236}">
                <a16:creationId xmlns:a16="http://schemas.microsoft.com/office/drawing/2014/main" id="{2054F1D3-B32F-B57A-B21A-4BA1BCC155C2}"/>
              </a:ext>
            </a:extLst>
          </p:cNvPr>
          <p:cNvGrpSpPr/>
          <p:nvPr/>
        </p:nvGrpSpPr>
        <p:grpSpPr>
          <a:xfrm>
            <a:off x="2099646" y="4529706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228" name="Freeform 112">
              <a:extLst>
                <a:ext uri="{FF2B5EF4-FFF2-40B4-BE49-F238E27FC236}">
                  <a16:creationId xmlns:a16="http://schemas.microsoft.com/office/drawing/2014/main" id="{AA5EDAB7-4C36-F3D8-3069-4B625AF7D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" name="Freeform 113">
              <a:extLst>
                <a:ext uri="{FF2B5EF4-FFF2-40B4-BE49-F238E27FC236}">
                  <a16:creationId xmlns:a16="http://schemas.microsoft.com/office/drawing/2014/main" id="{183281C9-37B3-1E26-F5DF-743F5A043B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0" name="Freeform 114">
              <a:extLst>
                <a:ext uri="{FF2B5EF4-FFF2-40B4-BE49-F238E27FC236}">
                  <a16:creationId xmlns:a16="http://schemas.microsoft.com/office/drawing/2014/main" id="{15D01A0A-029A-7F26-29AB-F84AB9C00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1" name="Freeform 115">
              <a:extLst>
                <a:ext uri="{FF2B5EF4-FFF2-40B4-BE49-F238E27FC236}">
                  <a16:creationId xmlns:a16="http://schemas.microsoft.com/office/drawing/2014/main" id="{E5732E50-DBDB-1E0F-F6B2-07E14A3B2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2" name="Freeform 116">
              <a:extLst>
                <a:ext uri="{FF2B5EF4-FFF2-40B4-BE49-F238E27FC236}">
                  <a16:creationId xmlns:a16="http://schemas.microsoft.com/office/drawing/2014/main" id="{C2F46432-8F38-A317-294D-5E72CF06A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3" name="Freeform 117">
              <a:extLst>
                <a:ext uri="{FF2B5EF4-FFF2-40B4-BE49-F238E27FC236}">
                  <a16:creationId xmlns:a16="http://schemas.microsoft.com/office/drawing/2014/main" id="{5C30665C-D36B-2D91-EF2C-60B3415E0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4" name="Freeform 118">
              <a:extLst>
                <a:ext uri="{FF2B5EF4-FFF2-40B4-BE49-F238E27FC236}">
                  <a16:creationId xmlns:a16="http://schemas.microsoft.com/office/drawing/2014/main" id="{54B7735A-A8C3-B2CF-2D54-1F406C6EB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5" name="Freeform 119">
              <a:extLst>
                <a:ext uri="{FF2B5EF4-FFF2-40B4-BE49-F238E27FC236}">
                  <a16:creationId xmlns:a16="http://schemas.microsoft.com/office/drawing/2014/main" id="{C81B4D34-6393-4384-E576-801A3E6AD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36" name="Group 1235">
            <a:extLst>
              <a:ext uri="{FF2B5EF4-FFF2-40B4-BE49-F238E27FC236}">
                <a16:creationId xmlns:a16="http://schemas.microsoft.com/office/drawing/2014/main" id="{B305D473-8278-D061-BF72-113C58AEE46A}"/>
              </a:ext>
            </a:extLst>
          </p:cNvPr>
          <p:cNvGrpSpPr/>
          <p:nvPr/>
        </p:nvGrpSpPr>
        <p:grpSpPr>
          <a:xfrm>
            <a:off x="3683767" y="4542731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237" name="Freeform 112">
              <a:extLst>
                <a:ext uri="{FF2B5EF4-FFF2-40B4-BE49-F238E27FC236}">
                  <a16:creationId xmlns:a16="http://schemas.microsoft.com/office/drawing/2014/main" id="{157AB74E-1CBA-52DA-60D4-898B4947B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8" name="Freeform 113">
              <a:extLst>
                <a:ext uri="{FF2B5EF4-FFF2-40B4-BE49-F238E27FC236}">
                  <a16:creationId xmlns:a16="http://schemas.microsoft.com/office/drawing/2014/main" id="{E520695C-9B20-AC62-BB45-41A42D3246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9" name="Freeform 114">
              <a:extLst>
                <a:ext uri="{FF2B5EF4-FFF2-40B4-BE49-F238E27FC236}">
                  <a16:creationId xmlns:a16="http://schemas.microsoft.com/office/drawing/2014/main" id="{4ACD7F79-D58F-C4F3-C460-D788528C1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0" name="Freeform 115">
              <a:extLst>
                <a:ext uri="{FF2B5EF4-FFF2-40B4-BE49-F238E27FC236}">
                  <a16:creationId xmlns:a16="http://schemas.microsoft.com/office/drawing/2014/main" id="{34C76A2E-CC90-6CDE-550C-C5C4F27CC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1" name="Freeform 116">
              <a:extLst>
                <a:ext uri="{FF2B5EF4-FFF2-40B4-BE49-F238E27FC236}">
                  <a16:creationId xmlns:a16="http://schemas.microsoft.com/office/drawing/2014/main" id="{42F77289-F9BC-82AA-D906-A5295A9A4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2" name="Freeform 117">
              <a:extLst>
                <a:ext uri="{FF2B5EF4-FFF2-40B4-BE49-F238E27FC236}">
                  <a16:creationId xmlns:a16="http://schemas.microsoft.com/office/drawing/2014/main" id="{712E91A8-3A0C-5D5D-E9DF-4BC246467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3" name="Freeform 118">
              <a:extLst>
                <a:ext uri="{FF2B5EF4-FFF2-40B4-BE49-F238E27FC236}">
                  <a16:creationId xmlns:a16="http://schemas.microsoft.com/office/drawing/2014/main" id="{CE51D216-60E4-1C5D-78CB-C44E31987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4" name="Freeform 119">
              <a:extLst>
                <a:ext uri="{FF2B5EF4-FFF2-40B4-BE49-F238E27FC236}">
                  <a16:creationId xmlns:a16="http://schemas.microsoft.com/office/drawing/2014/main" id="{64A2CA5C-16CC-8102-3C19-2CA8DFC77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45" name="Group 1244">
            <a:extLst>
              <a:ext uri="{FF2B5EF4-FFF2-40B4-BE49-F238E27FC236}">
                <a16:creationId xmlns:a16="http://schemas.microsoft.com/office/drawing/2014/main" id="{9A8D05A3-8BD4-02F5-FE72-ABBF8F3F6722}"/>
              </a:ext>
            </a:extLst>
          </p:cNvPr>
          <p:cNvGrpSpPr/>
          <p:nvPr/>
        </p:nvGrpSpPr>
        <p:grpSpPr>
          <a:xfrm>
            <a:off x="3158100" y="4539178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246" name="Freeform 112">
              <a:extLst>
                <a:ext uri="{FF2B5EF4-FFF2-40B4-BE49-F238E27FC236}">
                  <a16:creationId xmlns:a16="http://schemas.microsoft.com/office/drawing/2014/main" id="{DC251604-B57F-F73D-D925-7F30E09D2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7" name="Freeform 113">
              <a:extLst>
                <a:ext uri="{FF2B5EF4-FFF2-40B4-BE49-F238E27FC236}">
                  <a16:creationId xmlns:a16="http://schemas.microsoft.com/office/drawing/2014/main" id="{920DCC7E-AAE8-395E-B7B5-5C707D2F9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8" name="Freeform 114">
              <a:extLst>
                <a:ext uri="{FF2B5EF4-FFF2-40B4-BE49-F238E27FC236}">
                  <a16:creationId xmlns:a16="http://schemas.microsoft.com/office/drawing/2014/main" id="{A6920E0A-3EC0-5E96-0E19-5C5D4D45E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9" name="Freeform 115">
              <a:extLst>
                <a:ext uri="{FF2B5EF4-FFF2-40B4-BE49-F238E27FC236}">
                  <a16:creationId xmlns:a16="http://schemas.microsoft.com/office/drawing/2014/main" id="{6AFB67F1-8D63-92A9-DF5D-1DC2619AB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0" name="Freeform 116">
              <a:extLst>
                <a:ext uri="{FF2B5EF4-FFF2-40B4-BE49-F238E27FC236}">
                  <a16:creationId xmlns:a16="http://schemas.microsoft.com/office/drawing/2014/main" id="{F26DF971-A9B2-07D6-BCFC-A67023FF8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1" name="Freeform 117">
              <a:extLst>
                <a:ext uri="{FF2B5EF4-FFF2-40B4-BE49-F238E27FC236}">
                  <a16:creationId xmlns:a16="http://schemas.microsoft.com/office/drawing/2014/main" id="{186FBBAC-9847-E078-3EF6-1E24D81A3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2" name="Freeform 118">
              <a:extLst>
                <a:ext uri="{FF2B5EF4-FFF2-40B4-BE49-F238E27FC236}">
                  <a16:creationId xmlns:a16="http://schemas.microsoft.com/office/drawing/2014/main" id="{1355DEE7-871E-BE5E-06CF-C69DF7434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3" name="Freeform 119">
              <a:extLst>
                <a:ext uri="{FF2B5EF4-FFF2-40B4-BE49-F238E27FC236}">
                  <a16:creationId xmlns:a16="http://schemas.microsoft.com/office/drawing/2014/main" id="{B34AEBA2-C92E-A58B-F7AA-E86EE906E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54" name="Group 1253">
            <a:extLst>
              <a:ext uri="{FF2B5EF4-FFF2-40B4-BE49-F238E27FC236}">
                <a16:creationId xmlns:a16="http://schemas.microsoft.com/office/drawing/2014/main" id="{5E07D18A-2F46-7C49-4A3B-7570FA930B08}"/>
              </a:ext>
            </a:extLst>
          </p:cNvPr>
          <p:cNvGrpSpPr/>
          <p:nvPr/>
        </p:nvGrpSpPr>
        <p:grpSpPr>
          <a:xfrm>
            <a:off x="4719056" y="4537736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255" name="Freeform 112">
              <a:extLst>
                <a:ext uri="{FF2B5EF4-FFF2-40B4-BE49-F238E27FC236}">
                  <a16:creationId xmlns:a16="http://schemas.microsoft.com/office/drawing/2014/main" id="{A8554911-568B-9977-D7DB-A776173B1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6" name="Freeform 113">
              <a:extLst>
                <a:ext uri="{FF2B5EF4-FFF2-40B4-BE49-F238E27FC236}">
                  <a16:creationId xmlns:a16="http://schemas.microsoft.com/office/drawing/2014/main" id="{7B4E6153-7031-7B71-6B27-80B37DC4D5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7" name="Freeform 114">
              <a:extLst>
                <a:ext uri="{FF2B5EF4-FFF2-40B4-BE49-F238E27FC236}">
                  <a16:creationId xmlns:a16="http://schemas.microsoft.com/office/drawing/2014/main" id="{FC69AFE4-73B4-4253-A06D-38CDC47F1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8" name="Freeform 115">
              <a:extLst>
                <a:ext uri="{FF2B5EF4-FFF2-40B4-BE49-F238E27FC236}">
                  <a16:creationId xmlns:a16="http://schemas.microsoft.com/office/drawing/2014/main" id="{E5F135D9-819F-E050-424F-53E217985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9" name="Freeform 116">
              <a:extLst>
                <a:ext uri="{FF2B5EF4-FFF2-40B4-BE49-F238E27FC236}">
                  <a16:creationId xmlns:a16="http://schemas.microsoft.com/office/drawing/2014/main" id="{701A4768-5758-95C0-7B74-6F0DAF33C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0" name="Freeform 117">
              <a:extLst>
                <a:ext uri="{FF2B5EF4-FFF2-40B4-BE49-F238E27FC236}">
                  <a16:creationId xmlns:a16="http://schemas.microsoft.com/office/drawing/2014/main" id="{BC4AB8D6-399C-C567-5222-13418CD24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1" name="Freeform 118">
              <a:extLst>
                <a:ext uri="{FF2B5EF4-FFF2-40B4-BE49-F238E27FC236}">
                  <a16:creationId xmlns:a16="http://schemas.microsoft.com/office/drawing/2014/main" id="{01A1F015-E9C6-EC67-9DC3-DD18A3677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2" name="Freeform 119">
              <a:extLst>
                <a:ext uri="{FF2B5EF4-FFF2-40B4-BE49-F238E27FC236}">
                  <a16:creationId xmlns:a16="http://schemas.microsoft.com/office/drawing/2014/main" id="{EAF7C6CB-50DE-9FCA-29F5-6EF45A96E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63" name="Group 1262">
            <a:extLst>
              <a:ext uri="{FF2B5EF4-FFF2-40B4-BE49-F238E27FC236}">
                <a16:creationId xmlns:a16="http://schemas.microsoft.com/office/drawing/2014/main" id="{19B54A50-7C5E-6C29-D026-49798A3542FE}"/>
              </a:ext>
            </a:extLst>
          </p:cNvPr>
          <p:cNvGrpSpPr/>
          <p:nvPr/>
        </p:nvGrpSpPr>
        <p:grpSpPr>
          <a:xfrm>
            <a:off x="4193389" y="4534183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264" name="Freeform 112">
              <a:extLst>
                <a:ext uri="{FF2B5EF4-FFF2-40B4-BE49-F238E27FC236}">
                  <a16:creationId xmlns:a16="http://schemas.microsoft.com/office/drawing/2014/main" id="{A51EAC25-05E1-5949-D25F-843C3884F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5" name="Freeform 113">
              <a:extLst>
                <a:ext uri="{FF2B5EF4-FFF2-40B4-BE49-F238E27FC236}">
                  <a16:creationId xmlns:a16="http://schemas.microsoft.com/office/drawing/2014/main" id="{A2E12586-8089-5B60-A937-0B1B113601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6" name="Freeform 114">
              <a:extLst>
                <a:ext uri="{FF2B5EF4-FFF2-40B4-BE49-F238E27FC236}">
                  <a16:creationId xmlns:a16="http://schemas.microsoft.com/office/drawing/2014/main" id="{91010BA1-19AE-EB8A-0343-4CD0E6E20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7" name="Freeform 115">
              <a:extLst>
                <a:ext uri="{FF2B5EF4-FFF2-40B4-BE49-F238E27FC236}">
                  <a16:creationId xmlns:a16="http://schemas.microsoft.com/office/drawing/2014/main" id="{7F469969-DDDC-DEA7-BFC9-6CD996019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8" name="Freeform 116">
              <a:extLst>
                <a:ext uri="{FF2B5EF4-FFF2-40B4-BE49-F238E27FC236}">
                  <a16:creationId xmlns:a16="http://schemas.microsoft.com/office/drawing/2014/main" id="{9EDB825B-8E6B-D61E-6158-CA1197E9D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9" name="Freeform 117">
              <a:extLst>
                <a:ext uri="{FF2B5EF4-FFF2-40B4-BE49-F238E27FC236}">
                  <a16:creationId xmlns:a16="http://schemas.microsoft.com/office/drawing/2014/main" id="{64AC23D7-A758-C28A-2AF8-9FF7101A5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" name="Freeform 118">
              <a:extLst>
                <a:ext uri="{FF2B5EF4-FFF2-40B4-BE49-F238E27FC236}">
                  <a16:creationId xmlns:a16="http://schemas.microsoft.com/office/drawing/2014/main" id="{E6FBA2AF-4839-B238-E90A-C8D5BF00C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1" name="Freeform 119">
              <a:extLst>
                <a:ext uri="{FF2B5EF4-FFF2-40B4-BE49-F238E27FC236}">
                  <a16:creationId xmlns:a16="http://schemas.microsoft.com/office/drawing/2014/main" id="{638FA8FB-CE46-C220-351F-615068259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72" name="Group 1271">
            <a:extLst>
              <a:ext uri="{FF2B5EF4-FFF2-40B4-BE49-F238E27FC236}">
                <a16:creationId xmlns:a16="http://schemas.microsoft.com/office/drawing/2014/main" id="{E21F7DDB-A2BF-BFC9-888A-871ED2D99FA1}"/>
              </a:ext>
            </a:extLst>
          </p:cNvPr>
          <p:cNvGrpSpPr/>
          <p:nvPr/>
        </p:nvGrpSpPr>
        <p:grpSpPr>
          <a:xfrm>
            <a:off x="5795049" y="4537736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273" name="Freeform 112">
              <a:extLst>
                <a:ext uri="{FF2B5EF4-FFF2-40B4-BE49-F238E27FC236}">
                  <a16:creationId xmlns:a16="http://schemas.microsoft.com/office/drawing/2014/main" id="{24CEC52B-9665-62FC-F787-36AF27437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4" name="Freeform 113">
              <a:extLst>
                <a:ext uri="{FF2B5EF4-FFF2-40B4-BE49-F238E27FC236}">
                  <a16:creationId xmlns:a16="http://schemas.microsoft.com/office/drawing/2014/main" id="{7553364F-4042-AEFF-F68E-049378E8A1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5" name="Freeform 114">
              <a:extLst>
                <a:ext uri="{FF2B5EF4-FFF2-40B4-BE49-F238E27FC236}">
                  <a16:creationId xmlns:a16="http://schemas.microsoft.com/office/drawing/2014/main" id="{E8A9CBB6-F2E3-4B96-F0E2-73016F4EF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6" name="Freeform 115">
              <a:extLst>
                <a:ext uri="{FF2B5EF4-FFF2-40B4-BE49-F238E27FC236}">
                  <a16:creationId xmlns:a16="http://schemas.microsoft.com/office/drawing/2014/main" id="{7EC6DD30-2D44-5130-8654-4CECFD037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7" name="Freeform 116">
              <a:extLst>
                <a:ext uri="{FF2B5EF4-FFF2-40B4-BE49-F238E27FC236}">
                  <a16:creationId xmlns:a16="http://schemas.microsoft.com/office/drawing/2014/main" id="{BDB57993-6380-A5C8-BB92-71B1ABA6E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8" name="Freeform 117">
              <a:extLst>
                <a:ext uri="{FF2B5EF4-FFF2-40B4-BE49-F238E27FC236}">
                  <a16:creationId xmlns:a16="http://schemas.microsoft.com/office/drawing/2014/main" id="{2671377E-D5A0-B494-CF03-1BA412901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9" name="Freeform 118">
              <a:extLst>
                <a:ext uri="{FF2B5EF4-FFF2-40B4-BE49-F238E27FC236}">
                  <a16:creationId xmlns:a16="http://schemas.microsoft.com/office/drawing/2014/main" id="{15367FBE-64FB-ABD7-8874-1BA83CA68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0" name="Freeform 119">
              <a:extLst>
                <a:ext uri="{FF2B5EF4-FFF2-40B4-BE49-F238E27FC236}">
                  <a16:creationId xmlns:a16="http://schemas.microsoft.com/office/drawing/2014/main" id="{D63A788B-88B0-BB2E-510D-69DE09B85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81" name="Group 1280">
            <a:extLst>
              <a:ext uri="{FF2B5EF4-FFF2-40B4-BE49-F238E27FC236}">
                <a16:creationId xmlns:a16="http://schemas.microsoft.com/office/drawing/2014/main" id="{35E2259C-5DC4-1622-6488-8B21436B53F0}"/>
              </a:ext>
            </a:extLst>
          </p:cNvPr>
          <p:cNvGrpSpPr/>
          <p:nvPr/>
        </p:nvGrpSpPr>
        <p:grpSpPr>
          <a:xfrm>
            <a:off x="5269382" y="4534183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282" name="Freeform 112">
              <a:extLst>
                <a:ext uri="{FF2B5EF4-FFF2-40B4-BE49-F238E27FC236}">
                  <a16:creationId xmlns:a16="http://schemas.microsoft.com/office/drawing/2014/main" id="{CCA5A6A7-1861-C8B7-3924-4262B230C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3" name="Freeform 113">
              <a:extLst>
                <a:ext uri="{FF2B5EF4-FFF2-40B4-BE49-F238E27FC236}">
                  <a16:creationId xmlns:a16="http://schemas.microsoft.com/office/drawing/2014/main" id="{A1891EFC-9AB1-C241-B39A-E1D7244B78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4" name="Freeform 114">
              <a:extLst>
                <a:ext uri="{FF2B5EF4-FFF2-40B4-BE49-F238E27FC236}">
                  <a16:creationId xmlns:a16="http://schemas.microsoft.com/office/drawing/2014/main" id="{F9FE1382-4175-5B07-43DB-DEA89B53C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5" name="Freeform 115">
              <a:extLst>
                <a:ext uri="{FF2B5EF4-FFF2-40B4-BE49-F238E27FC236}">
                  <a16:creationId xmlns:a16="http://schemas.microsoft.com/office/drawing/2014/main" id="{A35E614E-BE0B-DC6E-9B8B-0CBCFCD2C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6" name="Freeform 116">
              <a:extLst>
                <a:ext uri="{FF2B5EF4-FFF2-40B4-BE49-F238E27FC236}">
                  <a16:creationId xmlns:a16="http://schemas.microsoft.com/office/drawing/2014/main" id="{0EFFE73E-AD1E-A370-157B-EC9FE4AD5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7" name="Freeform 117">
              <a:extLst>
                <a:ext uri="{FF2B5EF4-FFF2-40B4-BE49-F238E27FC236}">
                  <a16:creationId xmlns:a16="http://schemas.microsoft.com/office/drawing/2014/main" id="{469E0CD6-898E-3E79-D312-51B066E26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8" name="Freeform 118">
              <a:extLst>
                <a:ext uri="{FF2B5EF4-FFF2-40B4-BE49-F238E27FC236}">
                  <a16:creationId xmlns:a16="http://schemas.microsoft.com/office/drawing/2014/main" id="{56FB7ED1-337C-FFC2-13C7-322E33093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9" name="Freeform 119">
              <a:extLst>
                <a:ext uri="{FF2B5EF4-FFF2-40B4-BE49-F238E27FC236}">
                  <a16:creationId xmlns:a16="http://schemas.microsoft.com/office/drawing/2014/main" id="{595A9684-552E-5E47-F0D9-D2E6003A6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90" name="Group 1289">
            <a:extLst>
              <a:ext uri="{FF2B5EF4-FFF2-40B4-BE49-F238E27FC236}">
                <a16:creationId xmlns:a16="http://schemas.microsoft.com/office/drawing/2014/main" id="{C7892D9F-8393-DFE4-BA51-2D605FCCF705}"/>
              </a:ext>
            </a:extLst>
          </p:cNvPr>
          <p:cNvGrpSpPr/>
          <p:nvPr/>
        </p:nvGrpSpPr>
        <p:grpSpPr>
          <a:xfrm>
            <a:off x="6853503" y="4547208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291" name="Freeform 112">
              <a:extLst>
                <a:ext uri="{FF2B5EF4-FFF2-40B4-BE49-F238E27FC236}">
                  <a16:creationId xmlns:a16="http://schemas.microsoft.com/office/drawing/2014/main" id="{60389235-E9C9-BE40-475C-8C471A8C0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2" name="Freeform 113">
              <a:extLst>
                <a:ext uri="{FF2B5EF4-FFF2-40B4-BE49-F238E27FC236}">
                  <a16:creationId xmlns:a16="http://schemas.microsoft.com/office/drawing/2014/main" id="{8C22B895-CB07-87CE-4668-E777BBE400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3" name="Freeform 114">
              <a:extLst>
                <a:ext uri="{FF2B5EF4-FFF2-40B4-BE49-F238E27FC236}">
                  <a16:creationId xmlns:a16="http://schemas.microsoft.com/office/drawing/2014/main" id="{541A0B4C-609B-1A24-FDF6-6549E41F5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4" name="Freeform 115">
              <a:extLst>
                <a:ext uri="{FF2B5EF4-FFF2-40B4-BE49-F238E27FC236}">
                  <a16:creationId xmlns:a16="http://schemas.microsoft.com/office/drawing/2014/main" id="{2B958563-88E5-A68F-1EB1-A39DC17BF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5" name="Freeform 116">
              <a:extLst>
                <a:ext uri="{FF2B5EF4-FFF2-40B4-BE49-F238E27FC236}">
                  <a16:creationId xmlns:a16="http://schemas.microsoft.com/office/drawing/2014/main" id="{E62E69FD-8A83-DA60-AAB3-34F4298CD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6" name="Freeform 117">
              <a:extLst>
                <a:ext uri="{FF2B5EF4-FFF2-40B4-BE49-F238E27FC236}">
                  <a16:creationId xmlns:a16="http://schemas.microsoft.com/office/drawing/2014/main" id="{18F03F8C-02FB-408C-EAD7-1B7A87E58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7" name="Freeform 118">
              <a:extLst>
                <a:ext uri="{FF2B5EF4-FFF2-40B4-BE49-F238E27FC236}">
                  <a16:creationId xmlns:a16="http://schemas.microsoft.com/office/drawing/2014/main" id="{46BE8CD1-343B-E317-26BE-3552F3758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8" name="Freeform 119">
              <a:extLst>
                <a:ext uri="{FF2B5EF4-FFF2-40B4-BE49-F238E27FC236}">
                  <a16:creationId xmlns:a16="http://schemas.microsoft.com/office/drawing/2014/main" id="{D07E4C97-9415-53C0-18DE-9BF56FEA9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99" name="Group 1298">
            <a:extLst>
              <a:ext uri="{FF2B5EF4-FFF2-40B4-BE49-F238E27FC236}">
                <a16:creationId xmlns:a16="http://schemas.microsoft.com/office/drawing/2014/main" id="{D2EBC508-6ADB-BC1F-F7D3-9CF7BC1D901B}"/>
              </a:ext>
            </a:extLst>
          </p:cNvPr>
          <p:cNvGrpSpPr/>
          <p:nvPr/>
        </p:nvGrpSpPr>
        <p:grpSpPr>
          <a:xfrm>
            <a:off x="6327836" y="4543655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300" name="Freeform 112">
              <a:extLst>
                <a:ext uri="{FF2B5EF4-FFF2-40B4-BE49-F238E27FC236}">
                  <a16:creationId xmlns:a16="http://schemas.microsoft.com/office/drawing/2014/main" id="{79A932F1-2D2B-476F-AFC1-9FE131AB0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1" name="Freeform 113">
              <a:extLst>
                <a:ext uri="{FF2B5EF4-FFF2-40B4-BE49-F238E27FC236}">
                  <a16:creationId xmlns:a16="http://schemas.microsoft.com/office/drawing/2014/main" id="{311A8461-FD0E-8E74-E0A4-B35885DD55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2" name="Freeform 114">
              <a:extLst>
                <a:ext uri="{FF2B5EF4-FFF2-40B4-BE49-F238E27FC236}">
                  <a16:creationId xmlns:a16="http://schemas.microsoft.com/office/drawing/2014/main" id="{75D536A9-CFAA-5023-0D91-837227859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3" name="Freeform 115">
              <a:extLst>
                <a:ext uri="{FF2B5EF4-FFF2-40B4-BE49-F238E27FC236}">
                  <a16:creationId xmlns:a16="http://schemas.microsoft.com/office/drawing/2014/main" id="{BB1DE19C-6EA7-2105-99EE-6584FD48E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4" name="Freeform 116">
              <a:extLst>
                <a:ext uri="{FF2B5EF4-FFF2-40B4-BE49-F238E27FC236}">
                  <a16:creationId xmlns:a16="http://schemas.microsoft.com/office/drawing/2014/main" id="{F15B41F7-8AF8-6358-AB4F-1D580BFB9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5" name="Freeform 117">
              <a:extLst>
                <a:ext uri="{FF2B5EF4-FFF2-40B4-BE49-F238E27FC236}">
                  <a16:creationId xmlns:a16="http://schemas.microsoft.com/office/drawing/2014/main" id="{7B3AC02F-9B60-C77D-C2D4-3EA53E741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6" name="Freeform 118">
              <a:extLst>
                <a:ext uri="{FF2B5EF4-FFF2-40B4-BE49-F238E27FC236}">
                  <a16:creationId xmlns:a16="http://schemas.microsoft.com/office/drawing/2014/main" id="{B969CF31-96B9-C363-BB32-618D857D9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7" name="Freeform 119">
              <a:extLst>
                <a:ext uri="{FF2B5EF4-FFF2-40B4-BE49-F238E27FC236}">
                  <a16:creationId xmlns:a16="http://schemas.microsoft.com/office/drawing/2014/main" id="{5C2BE055-DCF9-F579-FE13-5D287337C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08" name="Group 1307">
            <a:extLst>
              <a:ext uri="{FF2B5EF4-FFF2-40B4-BE49-F238E27FC236}">
                <a16:creationId xmlns:a16="http://schemas.microsoft.com/office/drawing/2014/main" id="{64BD5667-A32F-EC25-4145-7FEBE22D9752}"/>
              </a:ext>
            </a:extLst>
          </p:cNvPr>
          <p:cNvGrpSpPr/>
          <p:nvPr/>
        </p:nvGrpSpPr>
        <p:grpSpPr>
          <a:xfrm>
            <a:off x="7385363" y="4542731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309" name="Freeform 112">
              <a:extLst>
                <a:ext uri="{FF2B5EF4-FFF2-40B4-BE49-F238E27FC236}">
                  <a16:creationId xmlns:a16="http://schemas.microsoft.com/office/drawing/2014/main" id="{902736EA-B8B4-6821-A0BC-CF0E6B8EB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0" name="Freeform 113">
              <a:extLst>
                <a:ext uri="{FF2B5EF4-FFF2-40B4-BE49-F238E27FC236}">
                  <a16:creationId xmlns:a16="http://schemas.microsoft.com/office/drawing/2014/main" id="{85C5106E-026B-B2DA-28BD-159D03652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1" name="Freeform 114">
              <a:extLst>
                <a:ext uri="{FF2B5EF4-FFF2-40B4-BE49-F238E27FC236}">
                  <a16:creationId xmlns:a16="http://schemas.microsoft.com/office/drawing/2014/main" id="{EB3DB713-12A6-DEB6-52C2-40F813C87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2" name="Freeform 115">
              <a:extLst>
                <a:ext uri="{FF2B5EF4-FFF2-40B4-BE49-F238E27FC236}">
                  <a16:creationId xmlns:a16="http://schemas.microsoft.com/office/drawing/2014/main" id="{AD12E7DB-1F45-8E1A-79FB-A35BDFDCD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3" name="Freeform 116">
              <a:extLst>
                <a:ext uri="{FF2B5EF4-FFF2-40B4-BE49-F238E27FC236}">
                  <a16:creationId xmlns:a16="http://schemas.microsoft.com/office/drawing/2014/main" id="{4E875F30-96E6-D45F-C6D2-A5C711177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4" name="Freeform 117">
              <a:extLst>
                <a:ext uri="{FF2B5EF4-FFF2-40B4-BE49-F238E27FC236}">
                  <a16:creationId xmlns:a16="http://schemas.microsoft.com/office/drawing/2014/main" id="{57C3E052-EA48-9BC1-10FB-36C04192D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5" name="Freeform 118">
              <a:extLst>
                <a:ext uri="{FF2B5EF4-FFF2-40B4-BE49-F238E27FC236}">
                  <a16:creationId xmlns:a16="http://schemas.microsoft.com/office/drawing/2014/main" id="{F45B315B-F178-6B60-06DB-B216C0C32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6" name="Freeform 119">
              <a:extLst>
                <a:ext uri="{FF2B5EF4-FFF2-40B4-BE49-F238E27FC236}">
                  <a16:creationId xmlns:a16="http://schemas.microsoft.com/office/drawing/2014/main" id="{4D987E86-FA9B-8923-7377-C2FAED25E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17" name="Group 1316">
            <a:extLst>
              <a:ext uri="{FF2B5EF4-FFF2-40B4-BE49-F238E27FC236}">
                <a16:creationId xmlns:a16="http://schemas.microsoft.com/office/drawing/2014/main" id="{9C6148BE-D5C9-4D26-345B-B2200D17054C}"/>
              </a:ext>
            </a:extLst>
          </p:cNvPr>
          <p:cNvGrpSpPr/>
          <p:nvPr/>
        </p:nvGrpSpPr>
        <p:grpSpPr>
          <a:xfrm>
            <a:off x="1569820" y="5063803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318" name="Freeform 112">
              <a:extLst>
                <a:ext uri="{FF2B5EF4-FFF2-40B4-BE49-F238E27FC236}">
                  <a16:creationId xmlns:a16="http://schemas.microsoft.com/office/drawing/2014/main" id="{22D97582-A993-135D-63C3-7C9AD4CF6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9" name="Freeform 113">
              <a:extLst>
                <a:ext uri="{FF2B5EF4-FFF2-40B4-BE49-F238E27FC236}">
                  <a16:creationId xmlns:a16="http://schemas.microsoft.com/office/drawing/2014/main" id="{1BE3E22D-74F7-4AAA-B889-5D33CF7B49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0" name="Freeform 114">
              <a:extLst>
                <a:ext uri="{FF2B5EF4-FFF2-40B4-BE49-F238E27FC236}">
                  <a16:creationId xmlns:a16="http://schemas.microsoft.com/office/drawing/2014/main" id="{4681C44A-36A2-F431-66E2-2752F4A0D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1" name="Freeform 115">
              <a:extLst>
                <a:ext uri="{FF2B5EF4-FFF2-40B4-BE49-F238E27FC236}">
                  <a16:creationId xmlns:a16="http://schemas.microsoft.com/office/drawing/2014/main" id="{3E02568D-39CC-E0D3-2A87-930DA8215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2" name="Freeform 116">
              <a:extLst>
                <a:ext uri="{FF2B5EF4-FFF2-40B4-BE49-F238E27FC236}">
                  <a16:creationId xmlns:a16="http://schemas.microsoft.com/office/drawing/2014/main" id="{366AEDF0-7B84-94D8-8C58-9AD1E6269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3" name="Freeform 117">
              <a:extLst>
                <a:ext uri="{FF2B5EF4-FFF2-40B4-BE49-F238E27FC236}">
                  <a16:creationId xmlns:a16="http://schemas.microsoft.com/office/drawing/2014/main" id="{50D5D7F3-B5CD-8AFE-41F9-5ECC5DD2B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4" name="Freeform 118">
              <a:extLst>
                <a:ext uri="{FF2B5EF4-FFF2-40B4-BE49-F238E27FC236}">
                  <a16:creationId xmlns:a16="http://schemas.microsoft.com/office/drawing/2014/main" id="{349EDF3F-1ABD-6D37-BB3E-AB8369C42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5" name="Freeform 119">
              <a:extLst>
                <a:ext uri="{FF2B5EF4-FFF2-40B4-BE49-F238E27FC236}">
                  <a16:creationId xmlns:a16="http://schemas.microsoft.com/office/drawing/2014/main" id="{80EFBB08-AF5F-D7F2-4EA0-BE992785A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26" name="Group 1325">
            <a:extLst>
              <a:ext uri="{FF2B5EF4-FFF2-40B4-BE49-F238E27FC236}">
                <a16:creationId xmlns:a16="http://schemas.microsoft.com/office/drawing/2014/main" id="{0BF1F9E3-B232-C316-9F1D-E8920112F7F0}"/>
              </a:ext>
            </a:extLst>
          </p:cNvPr>
          <p:cNvGrpSpPr/>
          <p:nvPr/>
        </p:nvGrpSpPr>
        <p:grpSpPr>
          <a:xfrm>
            <a:off x="1009649" y="5060250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327" name="Freeform 112">
              <a:extLst>
                <a:ext uri="{FF2B5EF4-FFF2-40B4-BE49-F238E27FC236}">
                  <a16:creationId xmlns:a16="http://schemas.microsoft.com/office/drawing/2014/main" id="{196AFAB2-F5D5-2A19-7EE6-A2F531B9F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8" name="Freeform 113">
              <a:extLst>
                <a:ext uri="{FF2B5EF4-FFF2-40B4-BE49-F238E27FC236}">
                  <a16:creationId xmlns:a16="http://schemas.microsoft.com/office/drawing/2014/main" id="{61E0816C-C51B-4C1E-7958-E86929C00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9" name="Freeform 114">
              <a:extLst>
                <a:ext uri="{FF2B5EF4-FFF2-40B4-BE49-F238E27FC236}">
                  <a16:creationId xmlns:a16="http://schemas.microsoft.com/office/drawing/2014/main" id="{71292EC0-EE33-997D-C581-A58591D6A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0" name="Freeform 115">
              <a:extLst>
                <a:ext uri="{FF2B5EF4-FFF2-40B4-BE49-F238E27FC236}">
                  <a16:creationId xmlns:a16="http://schemas.microsoft.com/office/drawing/2014/main" id="{92270EA6-52EB-DDB2-9D0B-F44DA92AE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1" name="Freeform 116">
              <a:extLst>
                <a:ext uri="{FF2B5EF4-FFF2-40B4-BE49-F238E27FC236}">
                  <a16:creationId xmlns:a16="http://schemas.microsoft.com/office/drawing/2014/main" id="{E705F290-3DEA-354F-7FD7-1BC477C81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2" name="Freeform 117">
              <a:extLst>
                <a:ext uri="{FF2B5EF4-FFF2-40B4-BE49-F238E27FC236}">
                  <a16:creationId xmlns:a16="http://schemas.microsoft.com/office/drawing/2014/main" id="{AE522640-13A1-A917-10C7-E7B777F41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3" name="Freeform 118">
              <a:extLst>
                <a:ext uri="{FF2B5EF4-FFF2-40B4-BE49-F238E27FC236}">
                  <a16:creationId xmlns:a16="http://schemas.microsoft.com/office/drawing/2014/main" id="{927BE15C-E244-72F2-A490-E3F7824FB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4" name="Freeform 119">
              <a:extLst>
                <a:ext uri="{FF2B5EF4-FFF2-40B4-BE49-F238E27FC236}">
                  <a16:creationId xmlns:a16="http://schemas.microsoft.com/office/drawing/2014/main" id="{A81769CF-628A-628C-3DB3-2B21D9B06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35" name="Group 1334">
            <a:extLst>
              <a:ext uri="{FF2B5EF4-FFF2-40B4-BE49-F238E27FC236}">
                <a16:creationId xmlns:a16="http://schemas.microsoft.com/office/drawing/2014/main" id="{DE746071-6169-39D3-4DA3-3CA0B32A5C9B}"/>
              </a:ext>
            </a:extLst>
          </p:cNvPr>
          <p:cNvGrpSpPr/>
          <p:nvPr/>
        </p:nvGrpSpPr>
        <p:grpSpPr>
          <a:xfrm>
            <a:off x="2645813" y="5063803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336" name="Freeform 112">
              <a:extLst>
                <a:ext uri="{FF2B5EF4-FFF2-40B4-BE49-F238E27FC236}">
                  <a16:creationId xmlns:a16="http://schemas.microsoft.com/office/drawing/2014/main" id="{F42933A6-A9D9-AE34-C91F-1696BF286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7" name="Freeform 113">
              <a:extLst>
                <a:ext uri="{FF2B5EF4-FFF2-40B4-BE49-F238E27FC236}">
                  <a16:creationId xmlns:a16="http://schemas.microsoft.com/office/drawing/2014/main" id="{38A96133-E703-074A-1B40-56576E1A09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8" name="Freeform 114">
              <a:extLst>
                <a:ext uri="{FF2B5EF4-FFF2-40B4-BE49-F238E27FC236}">
                  <a16:creationId xmlns:a16="http://schemas.microsoft.com/office/drawing/2014/main" id="{8C2462D3-C84A-E792-C395-88EA3CE42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9" name="Freeform 115">
              <a:extLst>
                <a:ext uri="{FF2B5EF4-FFF2-40B4-BE49-F238E27FC236}">
                  <a16:creationId xmlns:a16="http://schemas.microsoft.com/office/drawing/2014/main" id="{87D499F0-F62F-789D-695A-791F375CC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0" name="Freeform 116">
              <a:extLst>
                <a:ext uri="{FF2B5EF4-FFF2-40B4-BE49-F238E27FC236}">
                  <a16:creationId xmlns:a16="http://schemas.microsoft.com/office/drawing/2014/main" id="{C8DFD96F-FC0D-3E40-D07C-58F545119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1" name="Freeform 117">
              <a:extLst>
                <a:ext uri="{FF2B5EF4-FFF2-40B4-BE49-F238E27FC236}">
                  <a16:creationId xmlns:a16="http://schemas.microsoft.com/office/drawing/2014/main" id="{82BF4206-33EB-28B2-2957-B2F78B5A6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2" name="Freeform 118">
              <a:extLst>
                <a:ext uri="{FF2B5EF4-FFF2-40B4-BE49-F238E27FC236}">
                  <a16:creationId xmlns:a16="http://schemas.microsoft.com/office/drawing/2014/main" id="{17AFF8F2-18F8-619A-9E10-6BC5F0EF6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3" name="Freeform 119">
              <a:extLst>
                <a:ext uri="{FF2B5EF4-FFF2-40B4-BE49-F238E27FC236}">
                  <a16:creationId xmlns:a16="http://schemas.microsoft.com/office/drawing/2014/main" id="{78B04F05-BE71-B308-21CE-5BDDF33D0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44" name="Group 1343">
            <a:extLst>
              <a:ext uri="{FF2B5EF4-FFF2-40B4-BE49-F238E27FC236}">
                <a16:creationId xmlns:a16="http://schemas.microsoft.com/office/drawing/2014/main" id="{67C98EF6-3F2A-ACBC-B3D6-61B979F1BD90}"/>
              </a:ext>
            </a:extLst>
          </p:cNvPr>
          <p:cNvGrpSpPr/>
          <p:nvPr/>
        </p:nvGrpSpPr>
        <p:grpSpPr>
          <a:xfrm>
            <a:off x="2120146" y="5060250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345" name="Freeform 112">
              <a:extLst>
                <a:ext uri="{FF2B5EF4-FFF2-40B4-BE49-F238E27FC236}">
                  <a16:creationId xmlns:a16="http://schemas.microsoft.com/office/drawing/2014/main" id="{986253A0-6CFE-F578-FBE4-41B4E12A1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6" name="Freeform 113">
              <a:extLst>
                <a:ext uri="{FF2B5EF4-FFF2-40B4-BE49-F238E27FC236}">
                  <a16:creationId xmlns:a16="http://schemas.microsoft.com/office/drawing/2014/main" id="{F8176A42-CCE0-D7D3-8CCC-074ECFFA64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7" name="Freeform 114">
              <a:extLst>
                <a:ext uri="{FF2B5EF4-FFF2-40B4-BE49-F238E27FC236}">
                  <a16:creationId xmlns:a16="http://schemas.microsoft.com/office/drawing/2014/main" id="{7A0E62B5-D22A-C31A-A8FC-E768DF8AE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8" name="Freeform 115">
              <a:extLst>
                <a:ext uri="{FF2B5EF4-FFF2-40B4-BE49-F238E27FC236}">
                  <a16:creationId xmlns:a16="http://schemas.microsoft.com/office/drawing/2014/main" id="{635932E1-1E73-6D3D-9466-84792812F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9" name="Freeform 116">
              <a:extLst>
                <a:ext uri="{FF2B5EF4-FFF2-40B4-BE49-F238E27FC236}">
                  <a16:creationId xmlns:a16="http://schemas.microsoft.com/office/drawing/2014/main" id="{AB03F5C0-7A8A-9EB8-9654-DED25AA72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0" name="Freeform 117">
              <a:extLst>
                <a:ext uri="{FF2B5EF4-FFF2-40B4-BE49-F238E27FC236}">
                  <a16:creationId xmlns:a16="http://schemas.microsoft.com/office/drawing/2014/main" id="{E3C1954C-3213-28EF-7899-99C9ED860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1" name="Freeform 118">
              <a:extLst>
                <a:ext uri="{FF2B5EF4-FFF2-40B4-BE49-F238E27FC236}">
                  <a16:creationId xmlns:a16="http://schemas.microsoft.com/office/drawing/2014/main" id="{35C1AB93-C02E-CC46-7288-AB00989CE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2" name="Freeform 119">
              <a:extLst>
                <a:ext uri="{FF2B5EF4-FFF2-40B4-BE49-F238E27FC236}">
                  <a16:creationId xmlns:a16="http://schemas.microsoft.com/office/drawing/2014/main" id="{00F568C5-7ECC-BE76-641D-D9A82B125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53" name="Group 1352">
            <a:extLst>
              <a:ext uri="{FF2B5EF4-FFF2-40B4-BE49-F238E27FC236}">
                <a16:creationId xmlns:a16="http://schemas.microsoft.com/office/drawing/2014/main" id="{779E1FB6-F20D-5B0C-B911-81B627FFB158}"/>
              </a:ext>
            </a:extLst>
          </p:cNvPr>
          <p:cNvGrpSpPr/>
          <p:nvPr/>
        </p:nvGrpSpPr>
        <p:grpSpPr>
          <a:xfrm>
            <a:off x="3704267" y="5073275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354" name="Freeform 112">
              <a:extLst>
                <a:ext uri="{FF2B5EF4-FFF2-40B4-BE49-F238E27FC236}">
                  <a16:creationId xmlns:a16="http://schemas.microsoft.com/office/drawing/2014/main" id="{3E83591C-FA82-F04F-CC5A-563597033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5" name="Freeform 113">
              <a:extLst>
                <a:ext uri="{FF2B5EF4-FFF2-40B4-BE49-F238E27FC236}">
                  <a16:creationId xmlns:a16="http://schemas.microsoft.com/office/drawing/2014/main" id="{7E010E31-0947-4BBF-34CC-8E3AA439E0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6" name="Freeform 114">
              <a:extLst>
                <a:ext uri="{FF2B5EF4-FFF2-40B4-BE49-F238E27FC236}">
                  <a16:creationId xmlns:a16="http://schemas.microsoft.com/office/drawing/2014/main" id="{6F379278-DE53-2787-305A-7FEE9D248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7" name="Freeform 115">
              <a:extLst>
                <a:ext uri="{FF2B5EF4-FFF2-40B4-BE49-F238E27FC236}">
                  <a16:creationId xmlns:a16="http://schemas.microsoft.com/office/drawing/2014/main" id="{E947C1C3-2A90-25F6-6224-F33270DEC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8" name="Freeform 116">
              <a:extLst>
                <a:ext uri="{FF2B5EF4-FFF2-40B4-BE49-F238E27FC236}">
                  <a16:creationId xmlns:a16="http://schemas.microsoft.com/office/drawing/2014/main" id="{48B81D5E-C490-1284-E4F0-F2CC1D699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9" name="Freeform 117">
              <a:extLst>
                <a:ext uri="{FF2B5EF4-FFF2-40B4-BE49-F238E27FC236}">
                  <a16:creationId xmlns:a16="http://schemas.microsoft.com/office/drawing/2014/main" id="{756BB5E7-A2EC-DA9F-6A69-8C54448BC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0" name="Freeform 118">
              <a:extLst>
                <a:ext uri="{FF2B5EF4-FFF2-40B4-BE49-F238E27FC236}">
                  <a16:creationId xmlns:a16="http://schemas.microsoft.com/office/drawing/2014/main" id="{0562164B-3721-F1E2-D993-0B2484DE0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1" name="Freeform 119">
              <a:extLst>
                <a:ext uri="{FF2B5EF4-FFF2-40B4-BE49-F238E27FC236}">
                  <a16:creationId xmlns:a16="http://schemas.microsoft.com/office/drawing/2014/main" id="{65E626C6-EE8F-05DA-6045-197B5E1E8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62" name="Group 1361">
            <a:extLst>
              <a:ext uri="{FF2B5EF4-FFF2-40B4-BE49-F238E27FC236}">
                <a16:creationId xmlns:a16="http://schemas.microsoft.com/office/drawing/2014/main" id="{B37EA45C-10BC-431F-043A-40287D0EAD49}"/>
              </a:ext>
            </a:extLst>
          </p:cNvPr>
          <p:cNvGrpSpPr/>
          <p:nvPr/>
        </p:nvGrpSpPr>
        <p:grpSpPr>
          <a:xfrm>
            <a:off x="3178600" y="5069722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363" name="Freeform 112">
              <a:extLst>
                <a:ext uri="{FF2B5EF4-FFF2-40B4-BE49-F238E27FC236}">
                  <a16:creationId xmlns:a16="http://schemas.microsoft.com/office/drawing/2014/main" id="{D16B0CEB-2F6F-F0C1-19EC-0EC29F2F5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4" name="Freeform 113">
              <a:extLst>
                <a:ext uri="{FF2B5EF4-FFF2-40B4-BE49-F238E27FC236}">
                  <a16:creationId xmlns:a16="http://schemas.microsoft.com/office/drawing/2014/main" id="{E74FDC7D-47AD-C004-0923-C5552385E3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5" name="Freeform 114">
              <a:extLst>
                <a:ext uri="{FF2B5EF4-FFF2-40B4-BE49-F238E27FC236}">
                  <a16:creationId xmlns:a16="http://schemas.microsoft.com/office/drawing/2014/main" id="{0C0DA1C1-60B0-6FBE-9AF0-C926AB60A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6" name="Freeform 115">
              <a:extLst>
                <a:ext uri="{FF2B5EF4-FFF2-40B4-BE49-F238E27FC236}">
                  <a16:creationId xmlns:a16="http://schemas.microsoft.com/office/drawing/2014/main" id="{3954F5D9-A23E-3AD2-0C01-777AB8EC6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7" name="Freeform 116">
              <a:extLst>
                <a:ext uri="{FF2B5EF4-FFF2-40B4-BE49-F238E27FC236}">
                  <a16:creationId xmlns:a16="http://schemas.microsoft.com/office/drawing/2014/main" id="{C98ED8DA-ADEB-5C23-56C3-923009BBB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8" name="Freeform 117">
              <a:extLst>
                <a:ext uri="{FF2B5EF4-FFF2-40B4-BE49-F238E27FC236}">
                  <a16:creationId xmlns:a16="http://schemas.microsoft.com/office/drawing/2014/main" id="{E61BCF15-A5FB-057F-21BF-789755968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9" name="Freeform 118">
              <a:extLst>
                <a:ext uri="{FF2B5EF4-FFF2-40B4-BE49-F238E27FC236}">
                  <a16:creationId xmlns:a16="http://schemas.microsoft.com/office/drawing/2014/main" id="{99F5087C-37D2-876E-D3F6-01A2688AD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0" name="Freeform 119">
              <a:extLst>
                <a:ext uri="{FF2B5EF4-FFF2-40B4-BE49-F238E27FC236}">
                  <a16:creationId xmlns:a16="http://schemas.microsoft.com/office/drawing/2014/main" id="{7BDA7BB1-AD40-351A-4C17-E65275C47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71" name="Group 1370">
            <a:extLst>
              <a:ext uri="{FF2B5EF4-FFF2-40B4-BE49-F238E27FC236}">
                <a16:creationId xmlns:a16="http://schemas.microsoft.com/office/drawing/2014/main" id="{A927240F-D385-549C-BAEA-7AF21A9AA3BD}"/>
              </a:ext>
            </a:extLst>
          </p:cNvPr>
          <p:cNvGrpSpPr/>
          <p:nvPr/>
        </p:nvGrpSpPr>
        <p:grpSpPr>
          <a:xfrm>
            <a:off x="4739556" y="5068280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372" name="Freeform 112">
              <a:extLst>
                <a:ext uri="{FF2B5EF4-FFF2-40B4-BE49-F238E27FC236}">
                  <a16:creationId xmlns:a16="http://schemas.microsoft.com/office/drawing/2014/main" id="{164A84FA-FA69-CA94-3A1A-D5E561B8F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3" name="Freeform 113">
              <a:extLst>
                <a:ext uri="{FF2B5EF4-FFF2-40B4-BE49-F238E27FC236}">
                  <a16:creationId xmlns:a16="http://schemas.microsoft.com/office/drawing/2014/main" id="{0FF8CCAA-8926-7942-410E-D9AFEE562F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4" name="Freeform 114">
              <a:extLst>
                <a:ext uri="{FF2B5EF4-FFF2-40B4-BE49-F238E27FC236}">
                  <a16:creationId xmlns:a16="http://schemas.microsoft.com/office/drawing/2014/main" id="{4A84A8C1-5DE0-6605-437D-B0EBCEF65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5" name="Freeform 115">
              <a:extLst>
                <a:ext uri="{FF2B5EF4-FFF2-40B4-BE49-F238E27FC236}">
                  <a16:creationId xmlns:a16="http://schemas.microsoft.com/office/drawing/2014/main" id="{FDD422D0-AC7D-A490-EC90-9F21147A5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6" name="Freeform 116">
              <a:extLst>
                <a:ext uri="{FF2B5EF4-FFF2-40B4-BE49-F238E27FC236}">
                  <a16:creationId xmlns:a16="http://schemas.microsoft.com/office/drawing/2014/main" id="{DCF80EAB-B031-F491-CA1F-0F5A1405B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7" name="Freeform 117">
              <a:extLst>
                <a:ext uri="{FF2B5EF4-FFF2-40B4-BE49-F238E27FC236}">
                  <a16:creationId xmlns:a16="http://schemas.microsoft.com/office/drawing/2014/main" id="{0845422A-1C98-ED10-B258-E9EE82D49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8" name="Freeform 118">
              <a:extLst>
                <a:ext uri="{FF2B5EF4-FFF2-40B4-BE49-F238E27FC236}">
                  <a16:creationId xmlns:a16="http://schemas.microsoft.com/office/drawing/2014/main" id="{8DDF7907-89D6-07CD-1948-25608EF85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9" name="Freeform 119">
              <a:extLst>
                <a:ext uri="{FF2B5EF4-FFF2-40B4-BE49-F238E27FC236}">
                  <a16:creationId xmlns:a16="http://schemas.microsoft.com/office/drawing/2014/main" id="{098E2B7B-043A-DE45-E56E-A5BF5CD2E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80" name="Group 1379">
            <a:extLst>
              <a:ext uri="{FF2B5EF4-FFF2-40B4-BE49-F238E27FC236}">
                <a16:creationId xmlns:a16="http://schemas.microsoft.com/office/drawing/2014/main" id="{FDEC6911-7745-D2E7-9032-3FBF0FAEBD32}"/>
              </a:ext>
            </a:extLst>
          </p:cNvPr>
          <p:cNvGrpSpPr/>
          <p:nvPr/>
        </p:nvGrpSpPr>
        <p:grpSpPr>
          <a:xfrm>
            <a:off x="4213889" y="5064727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381" name="Freeform 112">
              <a:extLst>
                <a:ext uri="{FF2B5EF4-FFF2-40B4-BE49-F238E27FC236}">
                  <a16:creationId xmlns:a16="http://schemas.microsoft.com/office/drawing/2014/main" id="{8282D2CF-A9F0-17CE-B299-CED0A8856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2" name="Freeform 113">
              <a:extLst>
                <a:ext uri="{FF2B5EF4-FFF2-40B4-BE49-F238E27FC236}">
                  <a16:creationId xmlns:a16="http://schemas.microsoft.com/office/drawing/2014/main" id="{CE330C40-4DC4-4017-8D71-210EE568A1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3" name="Freeform 114">
              <a:extLst>
                <a:ext uri="{FF2B5EF4-FFF2-40B4-BE49-F238E27FC236}">
                  <a16:creationId xmlns:a16="http://schemas.microsoft.com/office/drawing/2014/main" id="{559133F6-B8CF-4B9D-D2C9-2BC2D9EDD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4" name="Freeform 115">
              <a:extLst>
                <a:ext uri="{FF2B5EF4-FFF2-40B4-BE49-F238E27FC236}">
                  <a16:creationId xmlns:a16="http://schemas.microsoft.com/office/drawing/2014/main" id="{EFA51450-7D37-5357-AB49-294D29820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5" name="Freeform 116">
              <a:extLst>
                <a:ext uri="{FF2B5EF4-FFF2-40B4-BE49-F238E27FC236}">
                  <a16:creationId xmlns:a16="http://schemas.microsoft.com/office/drawing/2014/main" id="{FAF9DEED-713D-9097-5ACC-9A5224EA0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6" name="Freeform 117">
              <a:extLst>
                <a:ext uri="{FF2B5EF4-FFF2-40B4-BE49-F238E27FC236}">
                  <a16:creationId xmlns:a16="http://schemas.microsoft.com/office/drawing/2014/main" id="{9DCF88A6-6E89-605B-ECB9-D4E2C4406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7" name="Freeform 118">
              <a:extLst>
                <a:ext uri="{FF2B5EF4-FFF2-40B4-BE49-F238E27FC236}">
                  <a16:creationId xmlns:a16="http://schemas.microsoft.com/office/drawing/2014/main" id="{3DE8B348-6F0A-6890-4F4D-FC999BAE4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8" name="Freeform 119">
              <a:extLst>
                <a:ext uri="{FF2B5EF4-FFF2-40B4-BE49-F238E27FC236}">
                  <a16:creationId xmlns:a16="http://schemas.microsoft.com/office/drawing/2014/main" id="{FBA585E3-AC77-747E-EA25-F8789A45F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89" name="Group 1388">
            <a:extLst>
              <a:ext uri="{FF2B5EF4-FFF2-40B4-BE49-F238E27FC236}">
                <a16:creationId xmlns:a16="http://schemas.microsoft.com/office/drawing/2014/main" id="{1BCBAF89-226E-E4FE-2736-2F1EDB3EFAF3}"/>
              </a:ext>
            </a:extLst>
          </p:cNvPr>
          <p:cNvGrpSpPr/>
          <p:nvPr/>
        </p:nvGrpSpPr>
        <p:grpSpPr>
          <a:xfrm>
            <a:off x="5815549" y="5068280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390" name="Freeform 112">
              <a:extLst>
                <a:ext uri="{FF2B5EF4-FFF2-40B4-BE49-F238E27FC236}">
                  <a16:creationId xmlns:a16="http://schemas.microsoft.com/office/drawing/2014/main" id="{3696B360-95CD-41FB-6BD8-C090C3E62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1" name="Freeform 113">
              <a:extLst>
                <a:ext uri="{FF2B5EF4-FFF2-40B4-BE49-F238E27FC236}">
                  <a16:creationId xmlns:a16="http://schemas.microsoft.com/office/drawing/2014/main" id="{0E7E0DA9-8682-7232-8CF1-3C76BC5482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2" name="Freeform 114">
              <a:extLst>
                <a:ext uri="{FF2B5EF4-FFF2-40B4-BE49-F238E27FC236}">
                  <a16:creationId xmlns:a16="http://schemas.microsoft.com/office/drawing/2014/main" id="{20866DBA-6E42-B3A2-CAE1-AF969E91D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3" name="Freeform 115">
              <a:extLst>
                <a:ext uri="{FF2B5EF4-FFF2-40B4-BE49-F238E27FC236}">
                  <a16:creationId xmlns:a16="http://schemas.microsoft.com/office/drawing/2014/main" id="{256742CA-5B5F-3DBB-3880-DF4E25B09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4" name="Freeform 116">
              <a:extLst>
                <a:ext uri="{FF2B5EF4-FFF2-40B4-BE49-F238E27FC236}">
                  <a16:creationId xmlns:a16="http://schemas.microsoft.com/office/drawing/2014/main" id="{F0320325-C976-1C59-2A80-822798DB0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5" name="Freeform 117">
              <a:extLst>
                <a:ext uri="{FF2B5EF4-FFF2-40B4-BE49-F238E27FC236}">
                  <a16:creationId xmlns:a16="http://schemas.microsoft.com/office/drawing/2014/main" id="{AC60404C-C1CE-2E33-D9D9-6ACAFDC4F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6" name="Freeform 118">
              <a:extLst>
                <a:ext uri="{FF2B5EF4-FFF2-40B4-BE49-F238E27FC236}">
                  <a16:creationId xmlns:a16="http://schemas.microsoft.com/office/drawing/2014/main" id="{8FA290A2-377E-D5B9-1DF9-AFDA24276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7" name="Freeform 119">
              <a:extLst>
                <a:ext uri="{FF2B5EF4-FFF2-40B4-BE49-F238E27FC236}">
                  <a16:creationId xmlns:a16="http://schemas.microsoft.com/office/drawing/2014/main" id="{E88CB9C9-57CD-01D8-2925-5C1EC0095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98" name="Group 1397">
            <a:extLst>
              <a:ext uri="{FF2B5EF4-FFF2-40B4-BE49-F238E27FC236}">
                <a16:creationId xmlns:a16="http://schemas.microsoft.com/office/drawing/2014/main" id="{EF2FF79C-E4AD-1A7C-ABF7-92F90AB4D288}"/>
              </a:ext>
            </a:extLst>
          </p:cNvPr>
          <p:cNvGrpSpPr/>
          <p:nvPr/>
        </p:nvGrpSpPr>
        <p:grpSpPr>
          <a:xfrm>
            <a:off x="5289882" y="5064727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399" name="Freeform 112">
              <a:extLst>
                <a:ext uri="{FF2B5EF4-FFF2-40B4-BE49-F238E27FC236}">
                  <a16:creationId xmlns:a16="http://schemas.microsoft.com/office/drawing/2014/main" id="{D9DF8524-F674-D6C5-48FB-1C6F2E786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0" name="Freeform 113">
              <a:extLst>
                <a:ext uri="{FF2B5EF4-FFF2-40B4-BE49-F238E27FC236}">
                  <a16:creationId xmlns:a16="http://schemas.microsoft.com/office/drawing/2014/main" id="{5A87184B-27DC-F73F-E6D4-FC3D7BAAA0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1" name="Freeform 114">
              <a:extLst>
                <a:ext uri="{FF2B5EF4-FFF2-40B4-BE49-F238E27FC236}">
                  <a16:creationId xmlns:a16="http://schemas.microsoft.com/office/drawing/2014/main" id="{54DF06E9-9063-A3B5-568C-00B7A2A36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2" name="Freeform 115">
              <a:extLst>
                <a:ext uri="{FF2B5EF4-FFF2-40B4-BE49-F238E27FC236}">
                  <a16:creationId xmlns:a16="http://schemas.microsoft.com/office/drawing/2014/main" id="{BF58B89D-C047-FC38-52FB-EDA746B6D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3" name="Freeform 116">
              <a:extLst>
                <a:ext uri="{FF2B5EF4-FFF2-40B4-BE49-F238E27FC236}">
                  <a16:creationId xmlns:a16="http://schemas.microsoft.com/office/drawing/2014/main" id="{2C682003-0672-4531-2B0D-DD8964DB6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4" name="Freeform 117">
              <a:extLst>
                <a:ext uri="{FF2B5EF4-FFF2-40B4-BE49-F238E27FC236}">
                  <a16:creationId xmlns:a16="http://schemas.microsoft.com/office/drawing/2014/main" id="{BBD71F74-3AE6-2127-A4AA-36C326E90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5" name="Freeform 118">
              <a:extLst>
                <a:ext uri="{FF2B5EF4-FFF2-40B4-BE49-F238E27FC236}">
                  <a16:creationId xmlns:a16="http://schemas.microsoft.com/office/drawing/2014/main" id="{C808F7EF-1243-2282-9FB0-88BE88ADB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6" name="Freeform 119">
              <a:extLst>
                <a:ext uri="{FF2B5EF4-FFF2-40B4-BE49-F238E27FC236}">
                  <a16:creationId xmlns:a16="http://schemas.microsoft.com/office/drawing/2014/main" id="{69DA3F12-377E-95EF-16E8-D2101F9BD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07" name="Group 1406">
            <a:extLst>
              <a:ext uri="{FF2B5EF4-FFF2-40B4-BE49-F238E27FC236}">
                <a16:creationId xmlns:a16="http://schemas.microsoft.com/office/drawing/2014/main" id="{E5B16EEB-FB11-4719-997B-63CC483A47ED}"/>
              </a:ext>
            </a:extLst>
          </p:cNvPr>
          <p:cNvGrpSpPr/>
          <p:nvPr/>
        </p:nvGrpSpPr>
        <p:grpSpPr>
          <a:xfrm>
            <a:off x="6874003" y="5077752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408" name="Freeform 112">
              <a:extLst>
                <a:ext uri="{FF2B5EF4-FFF2-40B4-BE49-F238E27FC236}">
                  <a16:creationId xmlns:a16="http://schemas.microsoft.com/office/drawing/2014/main" id="{532CC3AB-193C-35FE-489C-61BC57827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9" name="Freeform 113">
              <a:extLst>
                <a:ext uri="{FF2B5EF4-FFF2-40B4-BE49-F238E27FC236}">
                  <a16:creationId xmlns:a16="http://schemas.microsoft.com/office/drawing/2014/main" id="{EE1565F5-37F6-7C95-2923-D7BEE8F1FF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0" name="Freeform 114">
              <a:extLst>
                <a:ext uri="{FF2B5EF4-FFF2-40B4-BE49-F238E27FC236}">
                  <a16:creationId xmlns:a16="http://schemas.microsoft.com/office/drawing/2014/main" id="{AA503CC1-E16B-DE1A-FDFB-A821B2A21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1" name="Freeform 115">
              <a:extLst>
                <a:ext uri="{FF2B5EF4-FFF2-40B4-BE49-F238E27FC236}">
                  <a16:creationId xmlns:a16="http://schemas.microsoft.com/office/drawing/2014/main" id="{B07B2A49-9AE0-5CFE-FA91-3F7407EA1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2" name="Freeform 116">
              <a:extLst>
                <a:ext uri="{FF2B5EF4-FFF2-40B4-BE49-F238E27FC236}">
                  <a16:creationId xmlns:a16="http://schemas.microsoft.com/office/drawing/2014/main" id="{652F9AC5-E9E1-F1E1-D503-709C3095A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3" name="Freeform 117">
              <a:extLst>
                <a:ext uri="{FF2B5EF4-FFF2-40B4-BE49-F238E27FC236}">
                  <a16:creationId xmlns:a16="http://schemas.microsoft.com/office/drawing/2014/main" id="{83C989C0-D593-F3ED-63B8-8411E7B2C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4" name="Freeform 118">
              <a:extLst>
                <a:ext uri="{FF2B5EF4-FFF2-40B4-BE49-F238E27FC236}">
                  <a16:creationId xmlns:a16="http://schemas.microsoft.com/office/drawing/2014/main" id="{AC70BFAE-7DCB-29F4-049A-436FF3B73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5" name="Freeform 119">
              <a:extLst>
                <a:ext uri="{FF2B5EF4-FFF2-40B4-BE49-F238E27FC236}">
                  <a16:creationId xmlns:a16="http://schemas.microsoft.com/office/drawing/2014/main" id="{9868E8C2-D40D-90AE-9C35-AA980BE24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16" name="Group 1415">
            <a:extLst>
              <a:ext uri="{FF2B5EF4-FFF2-40B4-BE49-F238E27FC236}">
                <a16:creationId xmlns:a16="http://schemas.microsoft.com/office/drawing/2014/main" id="{615F687C-21A4-6919-5D48-F63D145BD817}"/>
              </a:ext>
            </a:extLst>
          </p:cNvPr>
          <p:cNvGrpSpPr/>
          <p:nvPr/>
        </p:nvGrpSpPr>
        <p:grpSpPr>
          <a:xfrm>
            <a:off x="6348336" y="5074199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417" name="Freeform 112">
              <a:extLst>
                <a:ext uri="{FF2B5EF4-FFF2-40B4-BE49-F238E27FC236}">
                  <a16:creationId xmlns:a16="http://schemas.microsoft.com/office/drawing/2014/main" id="{94C7AEBB-3894-6AF0-D86E-F89F7C245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8" name="Freeform 113">
              <a:extLst>
                <a:ext uri="{FF2B5EF4-FFF2-40B4-BE49-F238E27FC236}">
                  <a16:creationId xmlns:a16="http://schemas.microsoft.com/office/drawing/2014/main" id="{F750BB4E-5CE2-C1F1-0044-0154865908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9" name="Freeform 114">
              <a:extLst>
                <a:ext uri="{FF2B5EF4-FFF2-40B4-BE49-F238E27FC236}">
                  <a16:creationId xmlns:a16="http://schemas.microsoft.com/office/drawing/2014/main" id="{5CD881A7-134D-E215-6ABE-9F5FF3555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0" name="Freeform 115">
              <a:extLst>
                <a:ext uri="{FF2B5EF4-FFF2-40B4-BE49-F238E27FC236}">
                  <a16:creationId xmlns:a16="http://schemas.microsoft.com/office/drawing/2014/main" id="{B46B04E8-DFF8-88AA-D3EE-A9D24E91B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1" name="Freeform 116">
              <a:extLst>
                <a:ext uri="{FF2B5EF4-FFF2-40B4-BE49-F238E27FC236}">
                  <a16:creationId xmlns:a16="http://schemas.microsoft.com/office/drawing/2014/main" id="{CB003759-B0D4-D7C5-58A3-DECAA46B8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2" name="Freeform 117">
              <a:extLst>
                <a:ext uri="{FF2B5EF4-FFF2-40B4-BE49-F238E27FC236}">
                  <a16:creationId xmlns:a16="http://schemas.microsoft.com/office/drawing/2014/main" id="{314B2620-38DC-8DFD-4D66-AC6548849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3" name="Freeform 118">
              <a:extLst>
                <a:ext uri="{FF2B5EF4-FFF2-40B4-BE49-F238E27FC236}">
                  <a16:creationId xmlns:a16="http://schemas.microsoft.com/office/drawing/2014/main" id="{F12C188E-D9E9-828B-CAC2-E64FF3196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4" name="Freeform 119">
              <a:extLst>
                <a:ext uri="{FF2B5EF4-FFF2-40B4-BE49-F238E27FC236}">
                  <a16:creationId xmlns:a16="http://schemas.microsoft.com/office/drawing/2014/main" id="{A19613AC-50A4-8D3D-5CD5-47DE3E6E5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25" name="Group 1424">
            <a:extLst>
              <a:ext uri="{FF2B5EF4-FFF2-40B4-BE49-F238E27FC236}">
                <a16:creationId xmlns:a16="http://schemas.microsoft.com/office/drawing/2014/main" id="{C35629CB-7737-61FF-87B5-30AE1C396FEE}"/>
              </a:ext>
            </a:extLst>
          </p:cNvPr>
          <p:cNvGrpSpPr/>
          <p:nvPr/>
        </p:nvGrpSpPr>
        <p:grpSpPr>
          <a:xfrm>
            <a:off x="7405863" y="5073275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426" name="Freeform 112">
              <a:extLst>
                <a:ext uri="{FF2B5EF4-FFF2-40B4-BE49-F238E27FC236}">
                  <a16:creationId xmlns:a16="http://schemas.microsoft.com/office/drawing/2014/main" id="{2730E100-155D-C5C6-CC78-66ED2B9E4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7" name="Freeform 113">
              <a:extLst>
                <a:ext uri="{FF2B5EF4-FFF2-40B4-BE49-F238E27FC236}">
                  <a16:creationId xmlns:a16="http://schemas.microsoft.com/office/drawing/2014/main" id="{F3768FEC-E7A3-E29D-DCF0-BAD2D3252E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8" name="Freeform 114">
              <a:extLst>
                <a:ext uri="{FF2B5EF4-FFF2-40B4-BE49-F238E27FC236}">
                  <a16:creationId xmlns:a16="http://schemas.microsoft.com/office/drawing/2014/main" id="{468FD640-BE68-3A86-9E76-41E629816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9" name="Freeform 115">
              <a:extLst>
                <a:ext uri="{FF2B5EF4-FFF2-40B4-BE49-F238E27FC236}">
                  <a16:creationId xmlns:a16="http://schemas.microsoft.com/office/drawing/2014/main" id="{89E6DD6E-A0B1-AD9C-85F2-DA30ECA19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0" name="Freeform 116">
              <a:extLst>
                <a:ext uri="{FF2B5EF4-FFF2-40B4-BE49-F238E27FC236}">
                  <a16:creationId xmlns:a16="http://schemas.microsoft.com/office/drawing/2014/main" id="{3465325D-7F71-72C3-F98D-D22F26203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1" name="Freeform 117">
              <a:extLst>
                <a:ext uri="{FF2B5EF4-FFF2-40B4-BE49-F238E27FC236}">
                  <a16:creationId xmlns:a16="http://schemas.microsoft.com/office/drawing/2014/main" id="{309F1627-28B8-A3E3-5144-0EFCA1EFC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2" name="Freeform 118">
              <a:extLst>
                <a:ext uri="{FF2B5EF4-FFF2-40B4-BE49-F238E27FC236}">
                  <a16:creationId xmlns:a16="http://schemas.microsoft.com/office/drawing/2014/main" id="{441F26CA-9E1B-5553-77ED-860D16ABF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3" name="Freeform 119">
              <a:extLst>
                <a:ext uri="{FF2B5EF4-FFF2-40B4-BE49-F238E27FC236}">
                  <a16:creationId xmlns:a16="http://schemas.microsoft.com/office/drawing/2014/main" id="{96E816F5-E14B-BA95-C1A3-F2899529D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34" name="Group 1433">
            <a:extLst>
              <a:ext uri="{FF2B5EF4-FFF2-40B4-BE49-F238E27FC236}">
                <a16:creationId xmlns:a16="http://schemas.microsoft.com/office/drawing/2014/main" id="{3C2B7297-EBFA-B523-863D-FE1866FE95B6}"/>
              </a:ext>
            </a:extLst>
          </p:cNvPr>
          <p:cNvGrpSpPr/>
          <p:nvPr/>
        </p:nvGrpSpPr>
        <p:grpSpPr>
          <a:xfrm>
            <a:off x="1560174" y="5595847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435" name="Freeform 112">
              <a:extLst>
                <a:ext uri="{FF2B5EF4-FFF2-40B4-BE49-F238E27FC236}">
                  <a16:creationId xmlns:a16="http://schemas.microsoft.com/office/drawing/2014/main" id="{A8C63A33-4A97-FEE9-BC9F-39302998E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6" name="Freeform 113">
              <a:extLst>
                <a:ext uri="{FF2B5EF4-FFF2-40B4-BE49-F238E27FC236}">
                  <a16:creationId xmlns:a16="http://schemas.microsoft.com/office/drawing/2014/main" id="{2AEC79A7-F180-625B-9F57-5F22632148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7" name="Freeform 114">
              <a:extLst>
                <a:ext uri="{FF2B5EF4-FFF2-40B4-BE49-F238E27FC236}">
                  <a16:creationId xmlns:a16="http://schemas.microsoft.com/office/drawing/2014/main" id="{543AC134-6982-95B9-CE17-5347F74E8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8" name="Freeform 115">
              <a:extLst>
                <a:ext uri="{FF2B5EF4-FFF2-40B4-BE49-F238E27FC236}">
                  <a16:creationId xmlns:a16="http://schemas.microsoft.com/office/drawing/2014/main" id="{85537C09-E40E-1C6F-3793-669635723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9" name="Freeform 116">
              <a:extLst>
                <a:ext uri="{FF2B5EF4-FFF2-40B4-BE49-F238E27FC236}">
                  <a16:creationId xmlns:a16="http://schemas.microsoft.com/office/drawing/2014/main" id="{8E35F16D-CACD-A716-C58C-3043F4FF1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0" name="Freeform 117">
              <a:extLst>
                <a:ext uri="{FF2B5EF4-FFF2-40B4-BE49-F238E27FC236}">
                  <a16:creationId xmlns:a16="http://schemas.microsoft.com/office/drawing/2014/main" id="{530C457E-4400-1A9A-DD13-1DC828231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1" name="Freeform 118">
              <a:extLst>
                <a:ext uri="{FF2B5EF4-FFF2-40B4-BE49-F238E27FC236}">
                  <a16:creationId xmlns:a16="http://schemas.microsoft.com/office/drawing/2014/main" id="{7464EF90-948C-588D-D3AA-25CF2456D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2" name="Freeform 119">
              <a:extLst>
                <a:ext uri="{FF2B5EF4-FFF2-40B4-BE49-F238E27FC236}">
                  <a16:creationId xmlns:a16="http://schemas.microsoft.com/office/drawing/2014/main" id="{764E9BB6-BA9E-D319-A480-8EFBCFA0F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43" name="Group 1442">
            <a:extLst>
              <a:ext uri="{FF2B5EF4-FFF2-40B4-BE49-F238E27FC236}">
                <a16:creationId xmlns:a16="http://schemas.microsoft.com/office/drawing/2014/main" id="{33747281-8AD1-0380-7045-7B3C198D9DE6}"/>
              </a:ext>
            </a:extLst>
          </p:cNvPr>
          <p:cNvGrpSpPr/>
          <p:nvPr/>
        </p:nvGrpSpPr>
        <p:grpSpPr>
          <a:xfrm>
            <a:off x="1008629" y="5592294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444" name="Freeform 112">
              <a:extLst>
                <a:ext uri="{FF2B5EF4-FFF2-40B4-BE49-F238E27FC236}">
                  <a16:creationId xmlns:a16="http://schemas.microsoft.com/office/drawing/2014/main" id="{09A7616E-B814-7A7F-B98E-748A4213A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5" name="Freeform 113">
              <a:extLst>
                <a:ext uri="{FF2B5EF4-FFF2-40B4-BE49-F238E27FC236}">
                  <a16:creationId xmlns:a16="http://schemas.microsoft.com/office/drawing/2014/main" id="{1B5303F8-5C4D-FDD6-1B6D-3B82540BB8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6" name="Freeform 114">
              <a:extLst>
                <a:ext uri="{FF2B5EF4-FFF2-40B4-BE49-F238E27FC236}">
                  <a16:creationId xmlns:a16="http://schemas.microsoft.com/office/drawing/2014/main" id="{00418CA7-E597-AC47-75AB-B3B58E407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7" name="Freeform 115">
              <a:extLst>
                <a:ext uri="{FF2B5EF4-FFF2-40B4-BE49-F238E27FC236}">
                  <a16:creationId xmlns:a16="http://schemas.microsoft.com/office/drawing/2014/main" id="{4B85A810-6E1D-5874-A0AD-EBC610E1F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8" name="Freeform 116">
              <a:extLst>
                <a:ext uri="{FF2B5EF4-FFF2-40B4-BE49-F238E27FC236}">
                  <a16:creationId xmlns:a16="http://schemas.microsoft.com/office/drawing/2014/main" id="{5C65FFC6-18B6-9420-4E87-2A78104B9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9" name="Freeform 117">
              <a:extLst>
                <a:ext uri="{FF2B5EF4-FFF2-40B4-BE49-F238E27FC236}">
                  <a16:creationId xmlns:a16="http://schemas.microsoft.com/office/drawing/2014/main" id="{78C38FBD-85C4-1A57-3576-433267148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0" name="Freeform 118">
              <a:extLst>
                <a:ext uri="{FF2B5EF4-FFF2-40B4-BE49-F238E27FC236}">
                  <a16:creationId xmlns:a16="http://schemas.microsoft.com/office/drawing/2014/main" id="{019EC57A-263D-7FC3-725F-0D76C5C83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1" name="Freeform 119">
              <a:extLst>
                <a:ext uri="{FF2B5EF4-FFF2-40B4-BE49-F238E27FC236}">
                  <a16:creationId xmlns:a16="http://schemas.microsoft.com/office/drawing/2014/main" id="{509ED5B7-67D5-852E-0416-492F6FF94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52" name="Group 1451">
            <a:extLst>
              <a:ext uri="{FF2B5EF4-FFF2-40B4-BE49-F238E27FC236}">
                <a16:creationId xmlns:a16="http://schemas.microsoft.com/office/drawing/2014/main" id="{52B9D06E-D9D4-F557-A53D-B9A8853315B4}"/>
              </a:ext>
            </a:extLst>
          </p:cNvPr>
          <p:cNvGrpSpPr/>
          <p:nvPr/>
        </p:nvGrpSpPr>
        <p:grpSpPr>
          <a:xfrm>
            <a:off x="2636167" y="5595847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453" name="Freeform 112">
              <a:extLst>
                <a:ext uri="{FF2B5EF4-FFF2-40B4-BE49-F238E27FC236}">
                  <a16:creationId xmlns:a16="http://schemas.microsoft.com/office/drawing/2014/main" id="{4B9C8C6F-39A3-44CF-17C7-C8E012D88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4" name="Freeform 113">
              <a:extLst>
                <a:ext uri="{FF2B5EF4-FFF2-40B4-BE49-F238E27FC236}">
                  <a16:creationId xmlns:a16="http://schemas.microsoft.com/office/drawing/2014/main" id="{47A38151-1F52-3DB0-F2B6-36DEEC2240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5" name="Freeform 114">
              <a:extLst>
                <a:ext uri="{FF2B5EF4-FFF2-40B4-BE49-F238E27FC236}">
                  <a16:creationId xmlns:a16="http://schemas.microsoft.com/office/drawing/2014/main" id="{A95EAE15-2F7B-70EE-225C-98F133268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6" name="Freeform 115">
              <a:extLst>
                <a:ext uri="{FF2B5EF4-FFF2-40B4-BE49-F238E27FC236}">
                  <a16:creationId xmlns:a16="http://schemas.microsoft.com/office/drawing/2014/main" id="{B38D2842-1FDA-FEF4-16C2-52505A7AF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7" name="Freeform 116">
              <a:extLst>
                <a:ext uri="{FF2B5EF4-FFF2-40B4-BE49-F238E27FC236}">
                  <a16:creationId xmlns:a16="http://schemas.microsoft.com/office/drawing/2014/main" id="{8CD78FD9-5FCB-64BB-2192-EAA460A33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8" name="Freeform 117">
              <a:extLst>
                <a:ext uri="{FF2B5EF4-FFF2-40B4-BE49-F238E27FC236}">
                  <a16:creationId xmlns:a16="http://schemas.microsoft.com/office/drawing/2014/main" id="{53A45E5B-1954-2590-AA3E-8C30B9F54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9" name="Freeform 118">
              <a:extLst>
                <a:ext uri="{FF2B5EF4-FFF2-40B4-BE49-F238E27FC236}">
                  <a16:creationId xmlns:a16="http://schemas.microsoft.com/office/drawing/2014/main" id="{6DAC9478-CCC1-90DE-27A9-97166E95D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0" name="Freeform 119">
              <a:extLst>
                <a:ext uri="{FF2B5EF4-FFF2-40B4-BE49-F238E27FC236}">
                  <a16:creationId xmlns:a16="http://schemas.microsoft.com/office/drawing/2014/main" id="{171FE162-0DFB-FD1F-B7CF-985C14FAF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61" name="Group 1460">
            <a:extLst>
              <a:ext uri="{FF2B5EF4-FFF2-40B4-BE49-F238E27FC236}">
                <a16:creationId xmlns:a16="http://schemas.microsoft.com/office/drawing/2014/main" id="{D0EDF787-992F-058D-3A48-A86D6656C35C}"/>
              </a:ext>
            </a:extLst>
          </p:cNvPr>
          <p:cNvGrpSpPr/>
          <p:nvPr/>
        </p:nvGrpSpPr>
        <p:grpSpPr>
          <a:xfrm>
            <a:off x="2110500" y="5592294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462" name="Freeform 112">
              <a:extLst>
                <a:ext uri="{FF2B5EF4-FFF2-40B4-BE49-F238E27FC236}">
                  <a16:creationId xmlns:a16="http://schemas.microsoft.com/office/drawing/2014/main" id="{D11650C1-E7BA-4DBF-E909-06A6349E4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3" name="Freeform 113">
              <a:extLst>
                <a:ext uri="{FF2B5EF4-FFF2-40B4-BE49-F238E27FC236}">
                  <a16:creationId xmlns:a16="http://schemas.microsoft.com/office/drawing/2014/main" id="{1E4662E7-9844-D43D-5D70-179AC2C82F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4" name="Freeform 114">
              <a:extLst>
                <a:ext uri="{FF2B5EF4-FFF2-40B4-BE49-F238E27FC236}">
                  <a16:creationId xmlns:a16="http://schemas.microsoft.com/office/drawing/2014/main" id="{DBCC6FDB-7B7F-A45A-C916-FF4BBEEC8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5" name="Freeform 115">
              <a:extLst>
                <a:ext uri="{FF2B5EF4-FFF2-40B4-BE49-F238E27FC236}">
                  <a16:creationId xmlns:a16="http://schemas.microsoft.com/office/drawing/2014/main" id="{E8CDBC89-9ABD-8978-13BD-322ED5216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6" name="Freeform 116">
              <a:extLst>
                <a:ext uri="{FF2B5EF4-FFF2-40B4-BE49-F238E27FC236}">
                  <a16:creationId xmlns:a16="http://schemas.microsoft.com/office/drawing/2014/main" id="{B97D30F5-D29A-0F0F-1F41-550434E26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7" name="Freeform 117">
              <a:extLst>
                <a:ext uri="{FF2B5EF4-FFF2-40B4-BE49-F238E27FC236}">
                  <a16:creationId xmlns:a16="http://schemas.microsoft.com/office/drawing/2014/main" id="{729BA9C2-BC55-7BC3-2B94-B0E0E70EF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8" name="Freeform 118">
              <a:extLst>
                <a:ext uri="{FF2B5EF4-FFF2-40B4-BE49-F238E27FC236}">
                  <a16:creationId xmlns:a16="http://schemas.microsoft.com/office/drawing/2014/main" id="{2CA48135-DD0D-788B-BE7A-38D743B68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9" name="Freeform 119">
              <a:extLst>
                <a:ext uri="{FF2B5EF4-FFF2-40B4-BE49-F238E27FC236}">
                  <a16:creationId xmlns:a16="http://schemas.microsoft.com/office/drawing/2014/main" id="{234C45F8-6AB9-C986-C2B5-CB36A5941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70" name="Group 1469">
            <a:extLst>
              <a:ext uri="{FF2B5EF4-FFF2-40B4-BE49-F238E27FC236}">
                <a16:creationId xmlns:a16="http://schemas.microsoft.com/office/drawing/2014/main" id="{496CDB20-8537-E389-0F14-1F03E1ECBDEC}"/>
              </a:ext>
            </a:extLst>
          </p:cNvPr>
          <p:cNvGrpSpPr/>
          <p:nvPr/>
        </p:nvGrpSpPr>
        <p:grpSpPr>
          <a:xfrm>
            <a:off x="3694621" y="5605319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471" name="Freeform 112">
              <a:extLst>
                <a:ext uri="{FF2B5EF4-FFF2-40B4-BE49-F238E27FC236}">
                  <a16:creationId xmlns:a16="http://schemas.microsoft.com/office/drawing/2014/main" id="{F2839CB9-FF5B-42E4-1D26-B3E5B2072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2" name="Freeform 113">
              <a:extLst>
                <a:ext uri="{FF2B5EF4-FFF2-40B4-BE49-F238E27FC236}">
                  <a16:creationId xmlns:a16="http://schemas.microsoft.com/office/drawing/2014/main" id="{868CE737-A4AD-FFE1-7509-CA05CE3A1E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3" name="Freeform 114">
              <a:extLst>
                <a:ext uri="{FF2B5EF4-FFF2-40B4-BE49-F238E27FC236}">
                  <a16:creationId xmlns:a16="http://schemas.microsoft.com/office/drawing/2014/main" id="{E660670B-1937-E93A-80F9-0112C33FB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4" name="Freeform 115">
              <a:extLst>
                <a:ext uri="{FF2B5EF4-FFF2-40B4-BE49-F238E27FC236}">
                  <a16:creationId xmlns:a16="http://schemas.microsoft.com/office/drawing/2014/main" id="{ADD8A366-857B-32A5-2254-6BD2DCA71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5" name="Freeform 116">
              <a:extLst>
                <a:ext uri="{FF2B5EF4-FFF2-40B4-BE49-F238E27FC236}">
                  <a16:creationId xmlns:a16="http://schemas.microsoft.com/office/drawing/2014/main" id="{50D77B95-3D53-E026-E6B1-32CAD1284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6" name="Freeform 117">
              <a:extLst>
                <a:ext uri="{FF2B5EF4-FFF2-40B4-BE49-F238E27FC236}">
                  <a16:creationId xmlns:a16="http://schemas.microsoft.com/office/drawing/2014/main" id="{A84A8180-7BA6-BDE1-C9A1-DCB069824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7" name="Freeform 118">
              <a:extLst>
                <a:ext uri="{FF2B5EF4-FFF2-40B4-BE49-F238E27FC236}">
                  <a16:creationId xmlns:a16="http://schemas.microsoft.com/office/drawing/2014/main" id="{B721F9FC-1881-DF64-8AFE-76D0EBAF3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8" name="Freeform 119">
              <a:extLst>
                <a:ext uri="{FF2B5EF4-FFF2-40B4-BE49-F238E27FC236}">
                  <a16:creationId xmlns:a16="http://schemas.microsoft.com/office/drawing/2014/main" id="{F30AC3E6-2854-7E95-5AF2-7892A5986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79" name="Group 1478">
            <a:extLst>
              <a:ext uri="{FF2B5EF4-FFF2-40B4-BE49-F238E27FC236}">
                <a16:creationId xmlns:a16="http://schemas.microsoft.com/office/drawing/2014/main" id="{D27BCE93-7A5E-9DEF-5298-A5A449B8B382}"/>
              </a:ext>
            </a:extLst>
          </p:cNvPr>
          <p:cNvGrpSpPr/>
          <p:nvPr/>
        </p:nvGrpSpPr>
        <p:grpSpPr>
          <a:xfrm>
            <a:off x="3168954" y="5601766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480" name="Freeform 112">
              <a:extLst>
                <a:ext uri="{FF2B5EF4-FFF2-40B4-BE49-F238E27FC236}">
                  <a16:creationId xmlns:a16="http://schemas.microsoft.com/office/drawing/2014/main" id="{0EBFCC6F-9EE4-34FE-BDE6-0F8CE5BAE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1" name="Freeform 113">
              <a:extLst>
                <a:ext uri="{FF2B5EF4-FFF2-40B4-BE49-F238E27FC236}">
                  <a16:creationId xmlns:a16="http://schemas.microsoft.com/office/drawing/2014/main" id="{0BEDB44B-8165-17F8-37DB-C89870478B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2" name="Freeform 114">
              <a:extLst>
                <a:ext uri="{FF2B5EF4-FFF2-40B4-BE49-F238E27FC236}">
                  <a16:creationId xmlns:a16="http://schemas.microsoft.com/office/drawing/2014/main" id="{1A3A190B-C408-E6E0-2D3E-A545BB6B0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3" name="Freeform 115">
              <a:extLst>
                <a:ext uri="{FF2B5EF4-FFF2-40B4-BE49-F238E27FC236}">
                  <a16:creationId xmlns:a16="http://schemas.microsoft.com/office/drawing/2014/main" id="{74D182F5-790D-F738-FF7E-8681224C4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4" name="Freeform 116">
              <a:extLst>
                <a:ext uri="{FF2B5EF4-FFF2-40B4-BE49-F238E27FC236}">
                  <a16:creationId xmlns:a16="http://schemas.microsoft.com/office/drawing/2014/main" id="{E7D1C46E-2D85-780C-9F55-66097E4B3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5" name="Freeform 117">
              <a:extLst>
                <a:ext uri="{FF2B5EF4-FFF2-40B4-BE49-F238E27FC236}">
                  <a16:creationId xmlns:a16="http://schemas.microsoft.com/office/drawing/2014/main" id="{66A7C007-6A9B-E8B4-B12E-BBB6D0A61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6" name="Freeform 118">
              <a:extLst>
                <a:ext uri="{FF2B5EF4-FFF2-40B4-BE49-F238E27FC236}">
                  <a16:creationId xmlns:a16="http://schemas.microsoft.com/office/drawing/2014/main" id="{B3C675D6-9EB6-A3F8-814C-9F6051A2D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7" name="Freeform 119">
              <a:extLst>
                <a:ext uri="{FF2B5EF4-FFF2-40B4-BE49-F238E27FC236}">
                  <a16:creationId xmlns:a16="http://schemas.microsoft.com/office/drawing/2014/main" id="{A11CE062-4B74-BFF9-4F65-586310728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88" name="Group 1487">
            <a:extLst>
              <a:ext uri="{FF2B5EF4-FFF2-40B4-BE49-F238E27FC236}">
                <a16:creationId xmlns:a16="http://schemas.microsoft.com/office/drawing/2014/main" id="{C0305F4B-434A-BBF8-0C2D-114D2A0DE9EA}"/>
              </a:ext>
            </a:extLst>
          </p:cNvPr>
          <p:cNvGrpSpPr/>
          <p:nvPr/>
        </p:nvGrpSpPr>
        <p:grpSpPr>
          <a:xfrm>
            <a:off x="4729910" y="5600324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489" name="Freeform 112">
              <a:extLst>
                <a:ext uri="{FF2B5EF4-FFF2-40B4-BE49-F238E27FC236}">
                  <a16:creationId xmlns:a16="http://schemas.microsoft.com/office/drawing/2014/main" id="{979C2CBF-7D7C-B350-7182-439D6F51D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0" name="Freeform 113">
              <a:extLst>
                <a:ext uri="{FF2B5EF4-FFF2-40B4-BE49-F238E27FC236}">
                  <a16:creationId xmlns:a16="http://schemas.microsoft.com/office/drawing/2014/main" id="{295C0255-1623-735F-8707-104E0B1558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1" name="Freeform 114">
              <a:extLst>
                <a:ext uri="{FF2B5EF4-FFF2-40B4-BE49-F238E27FC236}">
                  <a16:creationId xmlns:a16="http://schemas.microsoft.com/office/drawing/2014/main" id="{8FB4C16D-5D06-63DB-03A9-37B6772DB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2" name="Freeform 115">
              <a:extLst>
                <a:ext uri="{FF2B5EF4-FFF2-40B4-BE49-F238E27FC236}">
                  <a16:creationId xmlns:a16="http://schemas.microsoft.com/office/drawing/2014/main" id="{1C6FC3E9-1BC0-7D22-5B94-2B74520FE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3" name="Freeform 116">
              <a:extLst>
                <a:ext uri="{FF2B5EF4-FFF2-40B4-BE49-F238E27FC236}">
                  <a16:creationId xmlns:a16="http://schemas.microsoft.com/office/drawing/2014/main" id="{EC1FDB69-AF31-2DFF-7A00-BEF6D25D5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4" name="Freeform 117">
              <a:extLst>
                <a:ext uri="{FF2B5EF4-FFF2-40B4-BE49-F238E27FC236}">
                  <a16:creationId xmlns:a16="http://schemas.microsoft.com/office/drawing/2014/main" id="{CBECD136-4544-4940-D0DE-0640DF1D3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5" name="Freeform 118">
              <a:extLst>
                <a:ext uri="{FF2B5EF4-FFF2-40B4-BE49-F238E27FC236}">
                  <a16:creationId xmlns:a16="http://schemas.microsoft.com/office/drawing/2014/main" id="{5456C310-7507-7D44-8E3F-1E9393177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6" name="Freeform 119">
              <a:extLst>
                <a:ext uri="{FF2B5EF4-FFF2-40B4-BE49-F238E27FC236}">
                  <a16:creationId xmlns:a16="http://schemas.microsoft.com/office/drawing/2014/main" id="{4EFD65C9-B1CD-8E2E-A46A-16A8F6A60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97" name="Group 1496">
            <a:extLst>
              <a:ext uri="{FF2B5EF4-FFF2-40B4-BE49-F238E27FC236}">
                <a16:creationId xmlns:a16="http://schemas.microsoft.com/office/drawing/2014/main" id="{753148B7-7AB8-2CCD-0C94-C5CA3F7623B5}"/>
              </a:ext>
            </a:extLst>
          </p:cNvPr>
          <p:cNvGrpSpPr/>
          <p:nvPr/>
        </p:nvGrpSpPr>
        <p:grpSpPr>
          <a:xfrm>
            <a:off x="4204243" y="5596771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498" name="Freeform 112">
              <a:extLst>
                <a:ext uri="{FF2B5EF4-FFF2-40B4-BE49-F238E27FC236}">
                  <a16:creationId xmlns:a16="http://schemas.microsoft.com/office/drawing/2014/main" id="{56C10240-B6D3-73D2-A115-EAF705FFF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9" name="Freeform 113">
              <a:extLst>
                <a:ext uri="{FF2B5EF4-FFF2-40B4-BE49-F238E27FC236}">
                  <a16:creationId xmlns:a16="http://schemas.microsoft.com/office/drawing/2014/main" id="{42C49E91-98DE-3CCE-09A7-A8018A12DA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0" name="Freeform 114">
              <a:extLst>
                <a:ext uri="{FF2B5EF4-FFF2-40B4-BE49-F238E27FC236}">
                  <a16:creationId xmlns:a16="http://schemas.microsoft.com/office/drawing/2014/main" id="{D21098CE-51CD-7BBD-F47D-4B7B03B7C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1" name="Freeform 115">
              <a:extLst>
                <a:ext uri="{FF2B5EF4-FFF2-40B4-BE49-F238E27FC236}">
                  <a16:creationId xmlns:a16="http://schemas.microsoft.com/office/drawing/2014/main" id="{C67C14EC-E98E-FB32-5158-0FF2BE902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2" name="Freeform 116">
              <a:extLst>
                <a:ext uri="{FF2B5EF4-FFF2-40B4-BE49-F238E27FC236}">
                  <a16:creationId xmlns:a16="http://schemas.microsoft.com/office/drawing/2014/main" id="{C96F17A1-B19F-E8F8-0EE8-085B371B0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3" name="Freeform 117">
              <a:extLst>
                <a:ext uri="{FF2B5EF4-FFF2-40B4-BE49-F238E27FC236}">
                  <a16:creationId xmlns:a16="http://schemas.microsoft.com/office/drawing/2014/main" id="{0CC6C931-9900-8EA1-C808-2CC01F7F1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4" name="Freeform 118">
              <a:extLst>
                <a:ext uri="{FF2B5EF4-FFF2-40B4-BE49-F238E27FC236}">
                  <a16:creationId xmlns:a16="http://schemas.microsoft.com/office/drawing/2014/main" id="{021F5796-5E1A-A851-0D06-14EA194BF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5" name="Freeform 119">
              <a:extLst>
                <a:ext uri="{FF2B5EF4-FFF2-40B4-BE49-F238E27FC236}">
                  <a16:creationId xmlns:a16="http://schemas.microsoft.com/office/drawing/2014/main" id="{796F8644-8A91-1D23-D77A-C7012035F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06" name="Group 1505">
            <a:extLst>
              <a:ext uri="{FF2B5EF4-FFF2-40B4-BE49-F238E27FC236}">
                <a16:creationId xmlns:a16="http://schemas.microsoft.com/office/drawing/2014/main" id="{C66AB3D5-E1B3-7C2B-F866-886AAF08FC18}"/>
              </a:ext>
            </a:extLst>
          </p:cNvPr>
          <p:cNvGrpSpPr/>
          <p:nvPr/>
        </p:nvGrpSpPr>
        <p:grpSpPr>
          <a:xfrm>
            <a:off x="5805903" y="5600324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507" name="Freeform 112">
              <a:extLst>
                <a:ext uri="{FF2B5EF4-FFF2-40B4-BE49-F238E27FC236}">
                  <a16:creationId xmlns:a16="http://schemas.microsoft.com/office/drawing/2014/main" id="{AD89BAED-BDC1-3CEE-832B-7A5E6AC42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8" name="Freeform 113">
              <a:extLst>
                <a:ext uri="{FF2B5EF4-FFF2-40B4-BE49-F238E27FC236}">
                  <a16:creationId xmlns:a16="http://schemas.microsoft.com/office/drawing/2014/main" id="{B19F49A2-5086-51E5-4B8B-FA640FCEB2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9" name="Freeform 114">
              <a:extLst>
                <a:ext uri="{FF2B5EF4-FFF2-40B4-BE49-F238E27FC236}">
                  <a16:creationId xmlns:a16="http://schemas.microsoft.com/office/drawing/2014/main" id="{5727168C-2A72-0AA0-A913-A9F5FFABC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0" name="Freeform 115">
              <a:extLst>
                <a:ext uri="{FF2B5EF4-FFF2-40B4-BE49-F238E27FC236}">
                  <a16:creationId xmlns:a16="http://schemas.microsoft.com/office/drawing/2014/main" id="{E257EFBE-41E4-4ADB-8A99-0EA6F3A9D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1" name="Freeform 116">
              <a:extLst>
                <a:ext uri="{FF2B5EF4-FFF2-40B4-BE49-F238E27FC236}">
                  <a16:creationId xmlns:a16="http://schemas.microsoft.com/office/drawing/2014/main" id="{42A6952D-78FF-8BAF-661D-EA107F3E8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2" name="Freeform 117">
              <a:extLst>
                <a:ext uri="{FF2B5EF4-FFF2-40B4-BE49-F238E27FC236}">
                  <a16:creationId xmlns:a16="http://schemas.microsoft.com/office/drawing/2014/main" id="{212DC909-1B37-8243-3354-FC250B3A9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3" name="Freeform 118">
              <a:extLst>
                <a:ext uri="{FF2B5EF4-FFF2-40B4-BE49-F238E27FC236}">
                  <a16:creationId xmlns:a16="http://schemas.microsoft.com/office/drawing/2014/main" id="{4BC5AFBE-7B69-3ABE-275C-E9B73A270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4" name="Freeform 119">
              <a:extLst>
                <a:ext uri="{FF2B5EF4-FFF2-40B4-BE49-F238E27FC236}">
                  <a16:creationId xmlns:a16="http://schemas.microsoft.com/office/drawing/2014/main" id="{3EF6B4CB-99FA-09FC-E24D-C84FB9BB2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15" name="Group 1514">
            <a:extLst>
              <a:ext uri="{FF2B5EF4-FFF2-40B4-BE49-F238E27FC236}">
                <a16:creationId xmlns:a16="http://schemas.microsoft.com/office/drawing/2014/main" id="{10B55332-CECD-15DA-B1D5-AAEBB12800B4}"/>
              </a:ext>
            </a:extLst>
          </p:cNvPr>
          <p:cNvGrpSpPr/>
          <p:nvPr/>
        </p:nvGrpSpPr>
        <p:grpSpPr>
          <a:xfrm>
            <a:off x="5280236" y="5596771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516" name="Freeform 112">
              <a:extLst>
                <a:ext uri="{FF2B5EF4-FFF2-40B4-BE49-F238E27FC236}">
                  <a16:creationId xmlns:a16="http://schemas.microsoft.com/office/drawing/2014/main" id="{7FD41509-3FB2-7DD5-837C-DC29F8CAA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7" name="Freeform 113">
              <a:extLst>
                <a:ext uri="{FF2B5EF4-FFF2-40B4-BE49-F238E27FC236}">
                  <a16:creationId xmlns:a16="http://schemas.microsoft.com/office/drawing/2014/main" id="{684228C0-0C89-1E1C-ACE5-CCE6C2B0B5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8" name="Freeform 114">
              <a:extLst>
                <a:ext uri="{FF2B5EF4-FFF2-40B4-BE49-F238E27FC236}">
                  <a16:creationId xmlns:a16="http://schemas.microsoft.com/office/drawing/2014/main" id="{FED8745E-E747-5A0D-598C-46751541F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9" name="Freeform 115">
              <a:extLst>
                <a:ext uri="{FF2B5EF4-FFF2-40B4-BE49-F238E27FC236}">
                  <a16:creationId xmlns:a16="http://schemas.microsoft.com/office/drawing/2014/main" id="{701CDF43-6F8D-E2A2-0C3A-57EA7A5BD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0" name="Freeform 116">
              <a:extLst>
                <a:ext uri="{FF2B5EF4-FFF2-40B4-BE49-F238E27FC236}">
                  <a16:creationId xmlns:a16="http://schemas.microsoft.com/office/drawing/2014/main" id="{51C8C462-0B6A-B608-E408-4FAC1754D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1" name="Freeform 117">
              <a:extLst>
                <a:ext uri="{FF2B5EF4-FFF2-40B4-BE49-F238E27FC236}">
                  <a16:creationId xmlns:a16="http://schemas.microsoft.com/office/drawing/2014/main" id="{CD0AFDCB-8710-D5F2-2202-5116A81BE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2" name="Freeform 118">
              <a:extLst>
                <a:ext uri="{FF2B5EF4-FFF2-40B4-BE49-F238E27FC236}">
                  <a16:creationId xmlns:a16="http://schemas.microsoft.com/office/drawing/2014/main" id="{60265DD8-1846-4007-287E-148DA5601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3" name="Freeform 119">
              <a:extLst>
                <a:ext uri="{FF2B5EF4-FFF2-40B4-BE49-F238E27FC236}">
                  <a16:creationId xmlns:a16="http://schemas.microsoft.com/office/drawing/2014/main" id="{E0798D08-3E5E-426F-6495-01DD605CA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24" name="Group 1523">
            <a:extLst>
              <a:ext uri="{FF2B5EF4-FFF2-40B4-BE49-F238E27FC236}">
                <a16:creationId xmlns:a16="http://schemas.microsoft.com/office/drawing/2014/main" id="{E8BA4C4D-2B62-D76D-4694-8F85A5E60D2C}"/>
              </a:ext>
            </a:extLst>
          </p:cNvPr>
          <p:cNvGrpSpPr/>
          <p:nvPr/>
        </p:nvGrpSpPr>
        <p:grpSpPr>
          <a:xfrm>
            <a:off x="6864357" y="5609796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525" name="Freeform 112">
              <a:extLst>
                <a:ext uri="{FF2B5EF4-FFF2-40B4-BE49-F238E27FC236}">
                  <a16:creationId xmlns:a16="http://schemas.microsoft.com/office/drawing/2014/main" id="{83F10294-1369-0CD0-2A72-734737B3E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6" name="Freeform 113">
              <a:extLst>
                <a:ext uri="{FF2B5EF4-FFF2-40B4-BE49-F238E27FC236}">
                  <a16:creationId xmlns:a16="http://schemas.microsoft.com/office/drawing/2014/main" id="{6B397F6F-8C86-BA67-1840-BCBFFCA770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7" name="Freeform 114">
              <a:extLst>
                <a:ext uri="{FF2B5EF4-FFF2-40B4-BE49-F238E27FC236}">
                  <a16:creationId xmlns:a16="http://schemas.microsoft.com/office/drawing/2014/main" id="{2A88644E-A749-8493-6364-E13555D2A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8" name="Freeform 115">
              <a:extLst>
                <a:ext uri="{FF2B5EF4-FFF2-40B4-BE49-F238E27FC236}">
                  <a16:creationId xmlns:a16="http://schemas.microsoft.com/office/drawing/2014/main" id="{ADBD070A-A73F-5916-5DEE-994E320FC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9" name="Freeform 116">
              <a:extLst>
                <a:ext uri="{FF2B5EF4-FFF2-40B4-BE49-F238E27FC236}">
                  <a16:creationId xmlns:a16="http://schemas.microsoft.com/office/drawing/2014/main" id="{622F8E95-AAAC-7557-F459-96A7A9C91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0" name="Freeform 117">
              <a:extLst>
                <a:ext uri="{FF2B5EF4-FFF2-40B4-BE49-F238E27FC236}">
                  <a16:creationId xmlns:a16="http://schemas.microsoft.com/office/drawing/2014/main" id="{ABE88C31-A892-50C5-DEE7-18F4D8187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1" name="Freeform 118">
              <a:extLst>
                <a:ext uri="{FF2B5EF4-FFF2-40B4-BE49-F238E27FC236}">
                  <a16:creationId xmlns:a16="http://schemas.microsoft.com/office/drawing/2014/main" id="{DBCEA229-526A-E88A-2E1A-96E8B855C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2" name="Freeform 119">
              <a:extLst>
                <a:ext uri="{FF2B5EF4-FFF2-40B4-BE49-F238E27FC236}">
                  <a16:creationId xmlns:a16="http://schemas.microsoft.com/office/drawing/2014/main" id="{016F30E1-1032-9FFA-CEEC-00D2262B6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33" name="Group 1532">
            <a:extLst>
              <a:ext uri="{FF2B5EF4-FFF2-40B4-BE49-F238E27FC236}">
                <a16:creationId xmlns:a16="http://schemas.microsoft.com/office/drawing/2014/main" id="{6B917912-73C8-937B-4F9E-8D8678BE7F1E}"/>
              </a:ext>
            </a:extLst>
          </p:cNvPr>
          <p:cNvGrpSpPr/>
          <p:nvPr/>
        </p:nvGrpSpPr>
        <p:grpSpPr>
          <a:xfrm>
            <a:off x="6338690" y="5606243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534" name="Freeform 112">
              <a:extLst>
                <a:ext uri="{FF2B5EF4-FFF2-40B4-BE49-F238E27FC236}">
                  <a16:creationId xmlns:a16="http://schemas.microsoft.com/office/drawing/2014/main" id="{BB97B5C2-A3B4-21CB-D8F2-3F258572D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5" name="Freeform 113">
              <a:extLst>
                <a:ext uri="{FF2B5EF4-FFF2-40B4-BE49-F238E27FC236}">
                  <a16:creationId xmlns:a16="http://schemas.microsoft.com/office/drawing/2014/main" id="{E59E8E23-3523-BF68-E58D-8CE2D824C1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6" name="Freeform 114">
              <a:extLst>
                <a:ext uri="{FF2B5EF4-FFF2-40B4-BE49-F238E27FC236}">
                  <a16:creationId xmlns:a16="http://schemas.microsoft.com/office/drawing/2014/main" id="{F28D41DC-9A43-753F-9A24-1DB1957B8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7" name="Freeform 115">
              <a:extLst>
                <a:ext uri="{FF2B5EF4-FFF2-40B4-BE49-F238E27FC236}">
                  <a16:creationId xmlns:a16="http://schemas.microsoft.com/office/drawing/2014/main" id="{4DA2ED21-C813-E624-19C2-832BCA737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8" name="Freeform 116">
              <a:extLst>
                <a:ext uri="{FF2B5EF4-FFF2-40B4-BE49-F238E27FC236}">
                  <a16:creationId xmlns:a16="http://schemas.microsoft.com/office/drawing/2014/main" id="{506ACA03-E1DB-FE00-0B92-2E59558E3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9" name="Freeform 117">
              <a:extLst>
                <a:ext uri="{FF2B5EF4-FFF2-40B4-BE49-F238E27FC236}">
                  <a16:creationId xmlns:a16="http://schemas.microsoft.com/office/drawing/2014/main" id="{95D83B32-6F02-DF54-F652-0F3511BD6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0" name="Freeform 118">
              <a:extLst>
                <a:ext uri="{FF2B5EF4-FFF2-40B4-BE49-F238E27FC236}">
                  <a16:creationId xmlns:a16="http://schemas.microsoft.com/office/drawing/2014/main" id="{7068835F-E0E9-495C-2A40-6004E548F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1" name="Freeform 119">
              <a:extLst>
                <a:ext uri="{FF2B5EF4-FFF2-40B4-BE49-F238E27FC236}">
                  <a16:creationId xmlns:a16="http://schemas.microsoft.com/office/drawing/2014/main" id="{7877AB22-794B-A7FC-9F7A-8C02BE778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42" name="Group 1541">
            <a:extLst>
              <a:ext uri="{FF2B5EF4-FFF2-40B4-BE49-F238E27FC236}">
                <a16:creationId xmlns:a16="http://schemas.microsoft.com/office/drawing/2014/main" id="{5D3559B7-708B-422F-5B25-F0859BC60E9E}"/>
              </a:ext>
            </a:extLst>
          </p:cNvPr>
          <p:cNvGrpSpPr/>
          <p:nvPr/>
        </p:nvGrpSpPr>
        <p:grpSpPr>
          <a:xfrm>
            <a:off x="7396217" y="5605319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543" name="Freeform 112">
              <a:extLst>
                <a:ext uri="{FF2B5EF4-FFF2-40B4-BE49-F238E27FC236}">
                  <a16:creationId xmlns:a16="http://schemas.microsoft.com/office/drawing/2014/main" id="{78C28208-C989-95BA-DA39-D72530E59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4" name="Freeform 113">
              <a:extLst>
                <a:ext uri="{FF2B5EF4-FFF2-40B4-BE49-F238E27FC236}">
                  <a16:creationId xmlns:a16="http://schemas.microsoft.com/office/drawing/2014/main" id="{3775441F-2691-274A-2FBD-F50493CD5C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5" name="Freeform 114">
              <a:extLst>
                <a:ext uri="{FF2B5EF4-FFF2-40B4-BE49-F238E27FC236}">
                  <a16:creationId xmlns:a16="http://schemas.microsoft.com/office/drawing/2014/main" id="{E60D868E-49F7-5800-74E7-E0B64620F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6" name="Freeform 115">
              <a:extLst>
                <a:ext uri="{FF2B5EF4-FFF2-40B4-BE49-F238E27FC236}">
                  <a16:creationId xmlns:a16="http://schemas.microsoft.com/office/drawing/2014/main" id="{932AABF2-2F29-BD05-FF11-2F6FFD3BB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7" name="Freeform 116">
              <a:extLst>
                <a:ext uri="{FF2B5EF4-FFF2-40B4-BE49-F238E27FC236}">
                  <a16:creationId xmlns:a16="http://schemas.microsoft.com/office/drawing/2014/main" id="{1E441A93-5FDA-9AFC-7900-28B97B412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8" name="Freeform 117">
              <a:extLst>
                <a:ext uri="{FF2B5EF4-FFF2-40B4-BE49-F238E27FC236}">
                  <a16:creationId xmlns:a16="http://schemas.microsoft.com/office/drawing/2014/main" id="{6155F3DC-4C90-D62C-548D-3CD5CA2F4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9" name="Freeform 118">
              <a:extLst>
                <a:ext uri="{FF2B5EF4-FFF2-40B4-BE49-F238E27FC236}">
                  <a16:creationId xmlns:a16="http://schemas.microsoft.com/office/drawing/2014/main" id="{228AA6C8-DCE5-6B83-1675-FC7455238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0" name="Freeform 119">
              <a:extLst>
                <a:ext uri="{FF2B5EF4-FFF2-40B4-BE49-F238E27FC236}">
                  <a16:creationId xmlns:a16="http://schemas.microsoft.com/office/drawing/2014/main" id="{FC3B5417-3594-EA7E-2FFC-95967CBC6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51" name="Group 1550">
            <a:extLst>
              <a:ext uri="{FF2B5EF4-FFF2-40B4-BE49-F238E27FC236}">
                <a16:creationId xmlns:a16="http://schemas.microsoft.com/office/drawing/2014/main" id="{7CDD8AB1-EBC7-1366-39FD-F66C48C9533F}"/>
              </a:ext>
            </a:extLst>
          </p:cNvPr>
          <p:cNvGrpSpPr/>
          <p:nvPr/>
        </p:nvGrpSpPr>
        <p:grpSpPr>
          <a:xfrm>
            <a:off x="7866953" y="3993155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552" name="Freeform 112">
              <a:extLst>
                <a:ext uri="{FF2B5EF4-FFF2-40B4-BE49-F238E27FC236}">
                  <a16:creationId xmlns:a16="http://schemas.microsoft.com/office/drawing/2014/main" id="{D9C134FE-2D9F-4078-B21C-D36E9F2B0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3" name="Freeform 113">
              <a:extLst>
                <a:ext uri="{FF2B5EF4-FFF2-40B4-BE49-F238E27FC236}">
                  <a16:creationId xmlns:a16="http://schemas.microsoft.com/office/drawing/2014/main" id="{3902CC0A-EDF2-0872-07AE-FC58472A0E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4" name="Freeform 114">
              <a:extLst>
                <a:ext uri="{FF2B5EF4-FFF2-40B4-BE49-F238E27FC236}">
                  <a16:creationId xmlns:a16="http://schemas.microsoft.com/office/drawing/2014/main" id="{A05135EB-11D8-A39B-54FA-57AC12D9F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5" name="Freeform 115">
              <a:extLst>
                <a:ext uri="{FF2B5EF4-FFF2-40B4-BE49-F238E27FC236}">
                  <a16:creationId xmlns:a16="http://schemas.microsoft.com/office/drawing/2014/main" id="{CC2EF1A4-DAEA-58FF-AC8C-13E651422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6" name="Freeform 116">
              <a:extLst>
                <a:ext uri="{FF2B5EF4-FFF2-40B4-BE49-F238E27FC236}">
                  <a16:creationId xmlns:a16="http://schemas.microsoft.com/office/drawing/2014/main" id="{8908701F-812A-5CE2-6B15-150D32702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7" name="Freeform 117">
              <a:extLst>
                <a:ext uri="{FF2B5EF4-FFF2-40B4-BE49-F238E27FC236}">
                  <a16:creationId xmlns:a16="http://schemas.microsoft.com/office/drawing/2014/main" id="{48A85081-47B0-1CB3-F782-79E5D0A44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8" name="Freeform 118">
              <a:extLst>
                <a:ext uri="{FF2B5EF4-FFF2-40B4-BE49-F238E27FC236}">
                  <a16:creationId xmlns:a16="http://schemas.microsoft.com/office/drawing/2014/main" id="{87C641A0-33A9-B451-C168-D7BAA3E6E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9" name="Freeform 119">
              <a:extLst>
                <a:ext uri="{FF2B5EF4-FFF2-40B4-BE49-F238E27FC236}">
                  <a16:creationId xmlns:a16="http://schemas.microsoft.com/office/drawing/2014/main" id="{F52F0930-DA82-7DBF-D273-D769B532A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60" name="Group 1559">
            <a:extLst>
              <a:ext uri="{FF2B5EF4-FFF2-40B4-BE49-F238E27FC236}">
                <a16:creationId xmlns:a16="http://schemas.microsoft.com/office/drawing/2014/main" id="{0D3D8E4B-392D-EA74-D161-0D6636CB283A}"/>
              </a:ext>
            </a:extLst>
          </p:cNvPr>
          <p:cNvGrpSpPr/>
          <p:nvPr/>
        </p:nvGrpSpPr>
        <p:grpSpPr>
          <a:xfrm>
            <a:off x="7881869" y="4528023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561" name="Freeform 112">
              <a:extLst>
                <a:ext uri="{FF2B5EF4-FFF2-40B4-BE49-F238E27FC236}">
                  <a16:creationId xmlns:a16="http://schemas.microsoft.com/office/drawing/2014/main" id="{9D93632D-B14C-C56B-1A50-7DD6AB094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2" name="Freeform 113">
              <a:extLst>
                <a:ext uri="{FF2B5EF4-FFF2-40B4-BE49-F238E27FC236}">
                  <a16:creationId xmlns:a16="http://schemas.microsoft.com/office/drawing/2014/main" id="{3183A1BE-6C9D-09B7-C9F6-37A69E0C28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3" name="Freeform 114">
              <a:extLst>
                <a:ext uri="{FF2B5EF4-FFF2-40B4-BE49-F238E27FC236}">
                  <a16:creationId xmlns:a16="http://schemas.microsoft.com/office/drawing/2014/main" id="{FD2FE0FE-66B2-90B8-C9ED-4AC285704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4" name="Freeform 115">
              <a:extLst>
                <a:ext uri="{FF2B5EF4-FFF2-40B4-BE49-F238E27FC236}">
                  <a16:creationId xmlns:a16="http://schemas.microsoft.com/office/drawing/2014/main" id="{C1100B09-85AB-4B27-4876-982BC49C6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5" name="Freeform 116">
              <a:extLst>
                <a:ext uri="{FF2B5EF4-FFF2-40B4-BE49-F238E27FC236}">
                  <a16:creationId xmlns:a16="http://schemas.microsoft.com/office/drawing/2014/main" id="{16C11FF6-1E20-3D20-49B4-564BB7066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6" name="Freeform 117">
              <a:extLst>
                <a:ext uri="{FF2B5EF4-FFF2-40B4-BE49-F238E27FC236}">
                  <a16:creationId xmlns:a16="http://schemas.microsoft.com/office/drawing/2014/main" id="{07142301-720B-0BAE-7F5A-0588B3C5F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7" name="Freeform 118">
              <a:extLst>
                <a:ext uri="{FF2B5EF4-FFF2-40B4-BE49-F238E27FC236}">
                  <a16:creationId xmlns:a16="http://schemas.microsoft.com/office/drawing/2014/main" id="{F9227A75-F1AE-10F2-2846-C69D3C553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8" name="Freeform 119">
              <a:extLst>
                <a:ext uri="{FF2B5EF4-FFF2-40B4-BE49-F238E27FC236}">
                  <a16:creationId xmlns:a16="http://schemas.microsoft.com/office/drawing/2014/main" id="{C2780336-85DE-2012-8BFC-0BE3AB1D4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69" name="Group 1568">
            <a:extLst>
              <a:ext uri="{FF2B5EF4-FFF2-40B4-BE49-F238E27FC236}">
                <a16:creationId xmlns:a16="http://schemas.microsoft.com/office/drawing/2014/main" id="{E2846524-61E2-4329-D52F-49666BBD331B}"/>
              </a:ext>
            </a:extLst>
          </p:cNvPr>
          <p:cNvGrpSpPr/>
          <p:nvPr/>
        </p:nvGrpSpPr>
        <p:grpSpPr>
          <a:xfrm>
            <a:off x="7902369" y="5058567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570" name="Freeform 112">
              <a:extLst>
                <a:ext uri="{FF2B5EF4-FFF2-40B4-BE49-F238E27FC236}">
                  <a16:creationId xmlns:a16="http://schemas.microsoft.com/office/drawing/2014/main" id="{A6DA3BCA-9E1E-78BF-B56E-3C89E0BB2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1" name="Freeform 113">
              <a:extLst>
                <a:ext uri="{FF2B5EF4-FFF2-40B4-BE49-F238E27FC236}">
                  <a16:creationId xmlns:a16="http://schemas.microsoft.com/office/drawing/2014/main" id="{CC6E05E8-3DF0-4485-7B50-997CB6B80D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2" name="Freeform 114">
              <a:extLst>
                <a:ext uri="{FF2B5EF4-FFF2-40B4-BE49-F238E27FC236}">
                  <a16:creationId xmlns:a16="http://schemas.microsoft.com/office/drawing/2014/main" id="{64615275-EE8A-11A9-3BC2-4BC8975AA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3" name="Freeform 115">
              <a:extLst>
                <a:ext uri="{FF2B5EF4-FFF2-40B4-BE49-F238E27FC236}">
                  <a16:creationId xmlns:a16="http://schemas.microsoft.com/office/drawing/2014/main" id="{43365179-C431-564B-2967-82BE99CA9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4" name="Freeform 116">
              <a:extLst>
                <a:ext uri="{FF2B5EF4-FFF2-40B4-BE49-F238E27FC236}">
                  <a16:creationId xmlns:a16="http://schemas.microsoft.com/office/drawing/2014/main" id="{E4FA3646-7A6E-DD0D-E7D1-71DBC02A9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5" name="Freeform 117">
              <a:extLst>
                <a:ext uri="{FF2B5EF4-FFF2-40B4-BE49-F238E27FC236}">
                  <a16:creationId xmlns:a16="http://schemas.microsoft.com/office/drawing/2014/main" id="{15E97206-DF85-C247-DA26-D8EF19877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6" name="Freeform 118">
              <a:extLst>
                <a:ext uri="{FF2B5EF4-FFF2-40B4-BE49-F238E27FC236}">
                  <a16:creationId xmlns:a16="http://schemas.microsoft.com/office/drawing/2014/main" id="{2420745A-BC50-79AF-4B25-A9AE08DE0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7" name="Freeform 119">
              <a:extLst>
                <a:ext uri="{FF2B5EF4-FFF2-40B4-BE49-F238E27FC236}">
                  <a16:creationId xmlns:a16="http://schemas.microsoft.com/office/drawing/2014/main" id="{13281DF1-AA74-0EF4-2BB2-7F25E9F7C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78" name="Group 1577">
            <a:extLst>
              <a:ext uri="{FF2B5EF4-FFF2-40B4-BE49-F238E27FC236}">
                <a16:creationId xmlns:a16="http://schemas.microsoft.com/office/drawing/2014/main" id="{BDC306E7-80B1-712E-E4C4-49DE70669DB1}"/>
              </a:ext>
            </a:extLst>
          </p:cNvPr>
          <p:cNvGrpSpPr/>
          <p:nvPr/>
        </p:nvGrpSpPr>
        <p:grpSpPr>
          <a:xfrm>
            <a:off x="7892723" y="5590611"/>
            <a:ext cx="450911" cy="499687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579" name="Freeform 112">
              <a:extLst>
                <a:ext uri="{FF2B5EF4-FFF2-40B4-BE49-F238E27FC236}">
                  <a16:creationId xmlns:a16="http://schemas.microsoft.com/office/drawing/2014/main" id="{FF3479AF-BED8-FD0D-F09E-EBE642915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0" name="Freeform 113">
              <a:extLst>
                <a:ext uri="{FF2B5EF4-FFF2-40B4-BE49-F238E27FC236}">
                  <a16:creationId xmlns:a16="http://schemas.microsoft.com/office/drawing/2014/main" id="{14E74D39-F1B5-9E48-1BE0-8F99D92CB0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1" name="Freeform 114">
              <a:extLst>
                <a:ext uri="{FF2B5EF4-FFF2-40B4-BE49-F238E27FC236}">
                  <a16:creationId xmlns:a16="http://schemas.microsoft.com/office/drawing/2014/main" id="{DD608275-EA52-3D48-54A5-B55961B10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2" name="Freeform 115">
              <a:extLst>
                <a:ext uri="{FF2B5EF4-FFF2-40B4-BE49-F238E27FC236}">
                  <a16:creationId xmlns:a16="http://schemas.microsoft.com/office/drawing/2014/main" id="{455B3EAC-804E-2737-87DD-055A88049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3" name="Freeform 116">
              <a:extLst>
                <a:ext uri="{FF2B5EF4-FFF2-40B4-BE49-F238E27FC236}">
                  <a16:creationId xmlns:a16="http://schemas.microsoft.com/office/drawing/2014/main" id="{F4C9943A-3A4E-1B9D-4A5F-D49D4BB41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4" name="Freeform 117">
              <a:extLst>
                <a:ext uri="{FF2B5EF4-FFF2-40B4-BE49-F238E27FC236}">
                  <a16:creationId xmlns:a16="http://schemas.microsoft.com/office/drawing/2014/main" id="{E2E1844C-4858-1211-D209-C0CED285E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5" name="Freeform 118">
              <a:extLst>
                <a:ext uri="{FF2B5EF4-FFF2-40B4-BE49-F238E27FC236}">
                  <a16:creationId xmlns:a16="http://schemas.microsoft.com/office/drawing/2014/main" id="{007C3081-C56F-1AA2-1A92-6E4C0EA02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6" name="Freeform 119">
              <a:extLst>
                <a:ext uri="{FF2B5EF4-FFF2-40B4-BE49-F238E27FC236}">
                  <a16:creationId xmlns:a16="http://schemas.microsoft.com/office/drawing/2014/main" id="{530852DF-37AA-12BF-FDE3-9BF449327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87" name="Group 1586">
            <a:extLst>
              <a:ext uri="{FF2B5EF4-FFF2-40B4-BE49-F238E27FC236}">
                <a16:creationId xmlns:a16="http://schemas.microsoft.com/office/drawing/2014/main" id="{CDA815E0-91EA-CB9E-622B-447BC22717B7}"/>
              </a:ext>
            </a:extLst>
          </p:cNvPr>
          <p:cNvGrpSpPr/>
          <p:nvPr/>
        </p:nvGrpSpPr>
        <p:grpSpPr>
          <a:xfrm>
            <a:off x="11474291" y="5567966"/>
            <a:ext cx="214881" cy="290749"/>
            <a:chOff x="7502526" y="2405063"/>
            <a:chExt cx="301625" cy="334963"/>
          </a:xfrm>
          <a:solidFill>
            <a:srgbClr val="FFE699"/>
          </a:solidFill>
        </p:grpSpPr>
        <p:sp>
          <p:nvSpPr>
            <p:cNvPr id="1588" name="Freeform 112">
              <a:extLst>
                <a:ext uri="{FF2B5EF4-FFF2-40B4-BE49-F238E27FC236}">
                  <a16:creationId xmlns:a16="http://schemas.microsoft.com/office/drawing/2014/main" id="{C27C9213-EC1E-342C-E6B0-62659CCC5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9" name="Freeform 113">
              <a:extLst>
                <a:ext uri="{FF2B5EF4-FFF2-40B4-BE49-F238E27FC236}">
                  <a16:creationId xmlns:a16="http://schemas.microsoft.com/office/drawing/2014/main" id="{60601208-ED9F-6003-905A-829044BD9A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0" name="Freeform 114">
              <a:extLst>
                <a:ext uri="{FF2B5EF4-FFF2-40B4-BE49-F238E27FC236}">
                  <a16:creationId xmlns:a16="http://schemas.microsoft.com/office/drawing/2014/main" id="{22800531-E088-8CA6-47E2-37762D0DF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1" name="Freeform 115">
              <a:extLst>
                <a:ext uri="{FF2B5EF4-FFF2-40B4-BE49-F238E27FC236}">
                  <a16:creationId xmlns:a16="http://schemas.microsoft.com/office/drawing/2014/main" id="{1C9A9E61-A3DE-D1BE-ABA4-404210D97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2" name="Freeform 116">
              <a:extLst>
                <a:ext uri="{FF2B5EF4-FFF2-40B4-BE49-F238E27FC236}">
                  <a16:creationId xmlns:a16="http://schemas.microsoft.com/office/drawing/2014/main" id="{9826645C-A434-0D46-2A31-E26676510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3" name="Freeform 117">
              <a:extLst>
                <a:ext uri="{FF2B5EF4-FFF2-40B4-BE49-F238E27FC236}">
                  <a16:creationId xmlns:a16="http://schemas.microsoft.com/office/drawing/2014/main" id="{3FFC0A4F-FF98-67F9-1A84-D4592A99C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4" name="Freeform 118">
              <a:extLst>
                <a:ext uri="{FF2B5EF4-FFF2-40B4-BE49-F238E27FC236}">
                  <a16:creationId xmlns:a16="http://schemas.microsoft.com/office/drawing/2014/main" id="{6FC5A932-2A68-6266-EB69-347EABA5A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5" name="Freeform 119">
              <a:extLst>
                <a:ext uri="{FF2B5EF4-FFF2-40B4-BE49-F238E27FC236}">
                  <a16:creationId xmlns:a16="http://schemas.microsoft.com/office/drawing/2014/main" id="{084A099D-E3BD-60FF-034B-587F08123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96" name="Group 1595">
            <a:extLst>
              <a:ext uri="{FF2B5EF4-FFF2-40B4-BE49-F238E27FC236}">
                <a16:creationId xmlns:a16="http://schemas.microsoft.com/office/drawing/2014/main" id="{01421D84-531A-9432-0031-940BBFF9D9E8}"/>
              </a:ext>
            </a:extLst>
          </p:cNvPr>
          <p:cNvGrpSpPr/>
          <p:nvPr/>
        </p:nvGrpSpPr>
        <p:grpSpPr>
          <a:xfrm>
            <a:off x="11483346" y="5991508"/>
            <a:ext cx="214881" cy="290749"/>
            <a:chOff x="7502526" y="2405063"/>
            <a:chExt cx="301625" cy="334963"/>
          </a:xfrm>
          <a:solidFill>
            <a:srgbClr val="616161"/>
          </a:solidFill>
        </p:grpSpPr>
        <p:sp>
          <p:nvSpPr>
            <p:cNvPr id="1597" name="Freeform 112">
              <a:extLst>
                <a:ext uri="{FF2B5EF4-FFF2-40B4-BE49-F238E27FC236}">
                  <a16:creationId xmlns:a16="http://schemas.microsoft.com/office/drawing/2014/main" id="{A6273769-0937-CD8A-D14F-10CF5F898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" name="Freeform 113">
              <a:extLst>
                <a:ext uri="{FF2B5EF4-FFF2-40B4-BE49-F238E27FC236}">
                  <a16:creationId xmlns:a16="http://schemas.microsoft.com/office/drawing/2014/main" id="{D02EA8C2-37BB-3E2F-32D7-8E32778BD2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2438401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9" name="Freeform 114">
              <a:extLst>
                <a:ext uri="{FF2B5EF4-FFF2-40B4-BE49-F238E27FC236}">
                  <a16:creationId xmlns:a16="http://schemas.microsoft.com/office/drawing/2014/main" id="{2991CC03-3CB6-7073-6EA2-7E0D30267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0" name="Freeform 115">
              <a:extLst>
                <a:ext uri="{FF2B5EF4-FFF2-40B4-BE49-F238E27FC236}">
                  <a16:creationId xmlns:a16="http://schemas.microsoft.com/office/drawing/2014/main" id="{240381A7-64A3-4061-29FA-65294CC73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1" name="Freeform 116">
              <a:extLst>
                <a:ext uri="{FF2B5EF4-FFF2-40B4-BE49-F238E27FC236}">
                  <a16:creationId xmlns:a16="http://schemas.microsoft.com/office/drawing/2014/main" id="{E93C9636-6A3C-20F8-2FE7-4027B1AA7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2" name="Freeform 117">
              <a:extLst>
                <a:ext uri="{FF2B5EF4-FFF2-40B4-BE49-F238E27FC236}">
                  <a16:creationId xmlns:a16="http://schemas.microsoft.com/office/drawing/2014/main" id="{292FC409-2712-AD37-84AC-AF918CEDB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3" name="Freeform 118">
              <a:extLst>
                <a:ext uri="{FF2B5EF4-FFF2-40B4-BE49-F238E27FC236}">
                  <a16:creationId xmlns:a16="http://schemas.microsoft.com/office/drawing/2014/main" id="{859E093D-004E-9157-1C5B-CC864C526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4" name="Freeform 119">
              <a:extLst>
                <a:ext uri="{FF2B5EF4-FFF2-40B4-BE49-F238E27FC236}">
                  <a16:creationId xmlns:a16="http://schemas.microsoft.com/office/drawing/2014/main" id="{2BBC9C80-E1F3-0EC4-192B-AC7D95DCF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76439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" grpId="0"/>
      <p:bldP spid="517" grpId="0"/>
      <p:bldP spid="518" grpId="0"/>
      <p:bldP spid="519" grpId="0"/>
      <p:bldP spid="520" grpId="0"/>
      <p:bldP spid="523" grpId="0"/>
      <p:bldP spid="524" grpId="0"/>
      <p:bldP spid="525" grpId="0"/>
      <p:bldP spid="526" grpId="0"/>
      <p:bldP spid="5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5E40B7-89F0-4147-A51E-6CAD408F1BA5}"/>
              </a:ext>
            </a:extLst>
          </p:cNvPr>
          <p:cNvSpPr/>
          <p:nvPr/>
        </p:nvSpPr>
        <p:spPr>
          <a:xfrm>
            <a:off x="0" y="6446520"/>
            <a:ext cx="12192000" cy="4633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4C25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36900CC7-1435-4511-B114-2E616CC0518E}"/>
              </a:ext>
            </a:extLst>
          </p:cNvPr>
          <p:cNvSpPr txBox="1">
            <a:spLocks/>
          </p:cNvSpPr>
          <p:nvPr/>
        </p:nvSpPr>
        <p:spPr>
          <a:xfrm>
            <a:off x="4552950" y="652534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400" kern="1200">
                <a:solidFill>
                  <a:srgbClr val="34312E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400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400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400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400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>
                <a:ln w="0"/>
                <a:solidFill>
                  <a:srgbClr val="34312E"/>
                </a:solidFill>
                <a:effectLst>
                  <a:outerShdw blurRad="38100" dist="19050" dir="2700000" algn="tl" rotWithShape="0">
                    <a:srgbClr val="34312E">
                      <a:alpha val="40000"/>
                    </a:srgbClr>
                  </a:outerShdw>
                </a:effectLst>
                <a:uLnTx/>
                <a:uFillTx/>
                <a:latin typeface="Bebas Neue"/>
                <a:ea typeface="+mn-ea"/>
                <a:cs typeface="B Zar" pitchFamily="2" charset="-78"/>
              </a:rPr>
              <a:t>واحد توسعه سرمایه انسانی شرکت فناپ تک</a:t>
            </a:r>
            <a:endParaRPr kumimoji="0" lang="en-US" sz="1400" b="0" i="0" u="none" strike="noStrike" kern="1200" cap="none" spc="0" normalizeH="0" baseline="0" noProof="0" dirty="0">
              <a:ln w="0"/>
              <a:solidFill>
                <a:srgbClr val="34312E"/>
              </a:solidFill>
              <a:effectLst>
                <a:outerShdw blurRad="38100" dist="19050" dir="2700000" algn="tl" rotWithShape="0">
                  <a:srgbClr val="34312E">
                    <a:alpha val="40000"/>
                  </a:srgbClr>
                </a:outerShdw>
              </a:effectLst>
              <a:uLnTx/>
              <a:uFillTx/>
              <a:latin typeface="Bebas Neue"/>
              <a:ea typeface="+mn-ea"/>
              <a:cs typeface="B Zar" pitchFamily="2" charset="-78"/>
            </a:endParaRP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90880334-C378-C152-E106-86BBD28B939E}"/>
              </a:ext>
            </a:extLst>
          </p:cNvPr>
          <p:cNvSpPr txBox="1"/>
          <p:nvPr/>
        </p:nvSpPr>
        <p:spPr>
          <a:xfrm>
            <a:off x="10932163" y="1563672"/>
            <a:ext cx="938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B Yekan" panose="00000400000000000000" pitchFamily="2" charset="-78"/>
              </a:rPr>
              <a:t>سال 1400</a:t>
            </a: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B Yekan" panose="00000400000000000000" pitchFamily="2" charset="-78"/>
            </a:endParaRPr>
          </a:p>
        </p:txBody>
      </p:sp>
      <p:sp>
        <p:nvSpPr>
          <p:cNvPr id="373" name="TextBox 372">
            <a:extLst>
              <a:ext uri="{FF2B5EF4-FFF2-40B4-BE49-F238E27FC236}">
                <a16:creationId xmlns:a16="http://schemas.microsoft.com/office/drawing/2014/main" id="{968A7E56-628B-56D5-0F18-6639B351FB98}"/>
              </a:ext>
            </a:extLst>
          </p:cNvPr>
          <p:cNvSpPr txBox="1"/>
          <p:nvPr/>
        </p:nvSpPr>
        <p:spPr>
          <a:xfrm>
            <a:off x="9074156" y="5570645"/>
            <a:ext cx="24112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B Yekan" panose="00000400000000000000" pitchFamily="2" charset="-78"/>
              </a:rPr>
              <a:t>10.000.000 هزار ریال (1400)</a:t>
            </a: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B Yekan" panose="00000400000000000000" pitchFamily="2" charset="-78"/>
            </a:endParaRPr>
          </a:p>
        </p:txBody>
      </p:sp>
      <p:cxnSp>
        <p:nvCxnSpPr>
          <p:cNvPr id="382" name="Straight Arrow Connector 381">
            <a:extLst>
              <a:ext uri="{FF2B5EF4-FFF2-40B4-BE49-F238E27FC236}">
                <a16:creationId xmlns:a16="http://schemas.microsoft.com/office/drawing/2014/main" id="{0E3AFFC5-2280-2201-8662-A058C6BD59A8}"/>
              </a:ext>
            </a:extLst>
          </p:cNvPr>
          <p:cNvCxnSpPr>
            <a:cxnSpLocks/>
          </p:cNvCxnSpPr>
          <p:nvPr/>
        </p:nvCxnSpPr>
        <p:spPr>
          <a:xfrm>
            <a:off x="934207" y="2721182"/>
            <a:ext cx="10262087" cy="0"/>
          </a:xfrm>
          <a:prstGeom prst="straightConnector1">
            <a:avLst/>
          </a:prstGeom>
          <a:ln w="15875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Arrow Connector 386">
            <a:extLst>
              <a:ext uri="{FF2B5EF4-FFF2-40B4-BE49-F238E27FC236}">
                <a16:creationId xmlns:a16="http://schemas.microsoft.com/office/drawing/2014/main" id="{0E3AFFC5-2280-2201-8662-A058C6BD59A8}"/>
              </a:ext>
            </a:extLst>
          </p:cNvPr>
          <p:cNvCxnSpPr>
            <a:cxnSpLocks/>
          </p:cNvCxnSpPr>
          <p:nvPr/>
        </p:nvCxnSpPr>
        <p:spPr>
          <a:xfrm>
            <a:off x="934206" y="3860047"/>
            <a:ext cx="10262087" cy="0"/>
          </a:xfrm>
          <a:prstGeom prst="straightConnector1">
            <a:avLst/>
          </a:prstGeom>
          <a:ln w="15875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0" name="TextBox 479">
            <a:extLst>
              <a:ext uri="{FF2B5EF4-FFF2-40B4-BE49-F238E27FC236}">
                <a16:creationId xmlns:a16="http://schemas.microsoft.com/office/drawing/2014/main" id="{80DFAD2E-F609-B06C-3586-3E108C4EFF67}"/>
              </a:ext>
            </a:extLst>
          </p:cNvPr>
          <p:cNvSpPr txBox="1"/>
          <p:nvPr/>
        </p:nvSpPr>
        <p:spPr>
          <a:xfrm>
            <a:off x="356387" y="1590682"/>
            <a:ext cx="938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B Yekan" panose="00000400000000000000" pitchFamily="2" charset="-78"/>
              </a:rPr>
              <a:t>سال 1401</a:t>
            </a: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B Yekan" panose="00000400000000000000" pitchFamily="2" charset="-78"/>
            </a:endParaRPr>
          </a:p>
        </p:txBody>
      </p:sp>
      <p:sp>
        <p:nvSpPr>
          <p:cNvPr id="481" name="Rectangle 480">
            <a:extLst>
              <a:ext uri="{FF2B5EF4-FFF2-40B4-BE49-F238E27FC236}">
                <a16:creationId xmlns:a16="http://schemas.microsoft.com/office/drawing/2014/main" id="{B667F0DB-DBD9-9396-EB3B-A429A9EE96E1}"/>
              </a:ext>
            </a:extLst>
          </p:cNvPr>
          <p:cNvSpPr/>
          <p:nvPr/>
        </p:nvSpPr>
        <p:spPr>
          <a:xfrm>
            <a:off x="-239284" y="2221674"/>
            <a:ext cx="130917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فروردین</a:t>
            </a: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دوره‌ای برگزار نشد</a:t>
            </a: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</p:txBody>
      </p:sp>
      <p:sp>
        <p:nvSpPr>
          <p:cNvPr id="482" name="Rectangle 481">
            <a:extLst>
              <a:ext uri="{FF2B5EF4-FFF2-40B4-BE49-F238E27FC236}">
                <a16:creationId xmlns:a16="http://schemas.microsoft.com/office/drawing/2014/main" id="{06C7995E-7E1F-DC22-4558-C0BFBBF565F4}"/>
              </a:ext>
            </a:extLst>
          </p:cNvPr>
          <p:cNvSpPr/>
          <p:nvPr/>
        </p:nvSpPr>
        <p:spPr>
          <a:xfrm>
            <a:off x="-37938" y="3113743"/>
            <a:ext cx="1093062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اردیبهشت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133.800.000 ریال</a:t>
            </a: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</p:txBody>
      </p:sp>
      <p:sp>
        <p:nvSpPr>
          <p:cNvPr id="483" name="Rectangle 482">
            <a:extLst>
              <a:ext uri="{FF2B5EF4-FFF2-40B4-BE49-F238E27FC236}">
                <a16:creationId xmlns:a16="http://schemas.microsoft.com/office/drawing/2014/main" id="{8C64DD30-1E43-4E2A-6624-3B00537757C6}"/>
              </a:ext>
            </a:extLst>
          </p:cNvPr>
          <p:cNvSpPr/>
          <p:nvPr/>
        </p:nvSpPr>
        <p:spPr>
          <a:xfrm>
            <a:off x="-430904" y="4099815"/>
            <a:ext cx="150079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خرداد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228.000.000 ریال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 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</p:txBody>
      </p:sp>
      <p:sp>
        <p:nvSpPr>
          <p:cNvPr id="488" name="TextBox 487">
            <a:extLst>
              <a:ext uri="{FF2B5EF4-FFF2-40B4-BE49-F238E27FC236}">
                <a16:creationId xmlns:a16="http://schemas.microsoft.com/office/drawing/2014/main" id="{968A7E56-628B-56D5-0F18-6639B351FB98}"/>
              </a:ext>
            </a:extLst>
          </p:cNvPr>
          <p:cNvSpPr txBox="1"/>
          <p:nvPr/>
        </p:nvSpPr>
        <p:spPr>
          <a:xfrm>
            <a:off x="9700486" y="6002609"/>
            <a:ext cx="1782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1" i="0" u="none" strike="noStrike" kern="120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  <a:latin typeface="Calibri Light" panose="020F0302020204030204"/>
                <a:ea typeface="+mn-ea"/>
                <a:cs typeface="B Yekan" panose="00000400000000000000" pitchFamily="2" charset="-78"/>
              </a:rPr>
              <a:t>100 هزار ریال (1401)</a:t>
            </a: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srgbClr val="548235"/>
              </a:solidFill>
              <a:effectLst/>
              <a:uLnTx/>
              <a:uFillTx/>
              <a:latin typeface="Calibri Light" panose="020F0302020204030204"/>
              <a:ea typeface="+mn-ea"/>
              <a:cs typeface="B Yekan" panose="00000400000000000000" pitchFamily="2" charset="-78"/>
            </a:endParaRPr>
          </a:p>
        </p:txBody>
      </p:sp>
      <p:pic>
        <p:nvPicPr>
          <p:cNvPr id="1211" name="Picture 1210"/>
          <p:cNvPicPr>
            <a:picLocks noChangeAspect="1"/>
          </p:cNvPicPr>
          <p:nvPr/>
        </p:nvPicPr>
        <p:blipFill rotWithShape="1">
          <a:blip r:embed="rId2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96" t="49892" r="2883" b="32904"/>
          <a:stretch/>
        </p:blipFill>
        <p:spPr>
          <a:xfrm>
            <a:off x="1047749" y="4192239"/>
            <a:ext cx="802625" cy="724172"/>
          </a:xfrm>
          <a:prstGeom prst="rect">
            <a:avLst/>
          </a:prstGeom>
        </p:spPr>
      </p:pic>
      <p:pic>
        <p:nvPicPr>
          <p:cNvPr id="1212" name="Picture 1211"/>
          <p:cNvPicPr>
            <a:picLocks noChangeAspect="1"/>
          </p:cNvPicPr>
          <p:nvPr/>
        </p:nvPicPr>
        <p:blipFill rotWithShape="1">
          <a:blip r:embed="rId2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96" t="49892" r="2883" b="32904"/>
          <a:stretch/>
        </p:blipFill>
        <p:spPr>
          <a:xfrm>
            <a:off x="1850374" y="4197470"/>
            <a:ext cx="802625" cy="724172"/>
          </a:xfrm>
          <a:prstGeom prst="rect">
            <a:avLst/>
          </a:prstGeom>
        </p:spPr>
      </p:pic>
      <p:pic>
        <p:nvPicPr>
          <p:cNvPr id="1213" name="Picture 1212"/>
          <p:cNvPicPr>
            <a:picLocks noChangeAspect="1"/>
          </p:cNvPicPr>
          <p:nvPr/>
        </p:nvPicPr>
        <p:blipFill rotWithShape="1">
          <a:blip r:embed="rId2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96" t="49892" r="2883" b="32904"/>
          <a:stretch/>
        </p:blipFill>
        <p:spPr>
          <a:xfrm>
            <a:off x="2652999" y="4184762"/>
            <a:ext cx="802625" cy="724172"/>
          </a:xfrm>
          <a:prstGeom prst="rect">
            <a:avLst/>
          </a:prstGeom>
        </p:spPr>
      </p:pic>
      <p:pic>
        <p:nvPicPr>
          <p:cNvPr id="1214" name="Picture 1213"/>
          <p:cNvPicPr>
            <a:picLocks noChangeAspect="1"/>
          </p:cNvPicPr>
          <p:nvPr/>
        </p:nvPicPr>
        <p:blipFill rotWithShape="1">
          <a:blip r:embed="rId2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96" t="49892" r="2883" b="32904"/>
          <a:stretch/>
        </p:blipFill>
        <p:spPr>
          <a:xfrm>
            <a:off x="3455624" y="4189993"/>
            <a:ext cx="802625" cy="724172"/>
          </a:xfrm>
          <a:prstGeom prst="rect">
            <a:avLst/>
          </a:prstGeom>
        </p:spPr>
      </p:pic>
      <p:pic>
        <p:nvPicPr>
          <p:cNvPr id="1215" name="Picture 1214"/>
          <p:cNvPicPr>
            <a:picLocks noChangeAspect="1"/>
          </p:cNvPicPr>
          <p:nvPr/>
        </p:nvPicPr>
        <p:blipFill rotWithShape="1">
          <a:blip r:embed="rId2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96" t="49892" r="2883" b="32904"/>
          <a:stretch/>
        </p:blipFill>
        <p:spPr>
          <a:xfrm>
            <a:off x="4258249" y="4187008"/>
            <a:ext cx="802625" cy="724172"/>
          </a:xfrm>
          <a:prstGeom prst="rect">
            <a:avLst/>
          </a:prstGeom>
        </p:spPr>
      </p:pic>
      <p:pic>
        <p:nvPicPr>
          <p:cNvPr id="1216" name="Picture 1215"/>
          <p:cNvPicPr>
            <a:picLocks noChangeAspect="1"/>
          </p:cNvPicPr>
          <p:nvPr/>
        </p:nvPicPr>
        <p:blipFill rotWithShape="1">
          <a:blip r:embed="rId2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96" t="49892" r="2883" b="32904"/>
          <a:stretch/>
        </p:blipFill>
        <p:spPr>
          <a:xfrm>
            <a:off x="5060874" y="4192239"/>
            <a:ext cx="802625" cy="724172"/>
          </a:xfrm>
          <a:prstGeom prst="rect">
            <a:avLst/>
          </a:prstGeom>
        </p:spPr>
      </p:pic>
      <p:pic>
        <p:nvPicPr>
          <p:cNvPr id="1221" name="Picture 1220"/>
          <p:cNvPicPr>
            <a:picLocks noChangeAspect="1"/>
          </p:cNvPicPr>
          <p:nvPr/>
        </p:nvPicPr>
        <p:blipFill rotWithShape="1">
          <a:blip r:embed="rId4" cstate="hq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96" t="49892" r="2883" b="32904"/>
          <a:stretch/>
        </p:blipFill>
        <p:spPr>
          <a:xfrm>
            <a:off x="11483346" y="5547822"/>
            <a:ext cx="325379" cy="293575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222" name="Picture 1221"/>
          <p:cNvPicPr>
            <a:picLocks noChangeAspect="1"/>
          </p:cNvPicPr>
          <p:nvPr/>
        </p:nvPicPr>
        <p:blipFill rotWithShape="1">
          <a:blip r:embed="rId5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96" t="49892" r="2883" b="32904"/>
          <a:stretch/>
        </p:blipFill>
        <p:spPr>
          <a:xfrm>
            <a:off x="11519390" y="6000689"/>
            <a:ext cx="317580" cy="28653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CE3177F-E19B-C27D-11A0-0F23B38A5643}"/>
              </a:ext>
            </a:extLst>
          </p:cNvPr>
          <p:cNvSpPr/>
          <p:nvPr/>
        </p:nvSpPr>
        <p:spPr>
          <a:xfrm>
            <a:off x="-1429" y="914425"/>
            <a:ext cx="12196487" cy="82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18ADD10-C20D-6B2D-C8CB-926B59EA9024}"/>
              </a:ext>
            </a:extLst>
          </p:cNvPr>
          <p:cNvSpPr/>
          <p:nvPr/>
        </p:nvSpPr>
        <p:spPr>
          <a:xfrm>
            <a:off x="-4486" y="-19071"/>
            <a:ext cx="12196487" cy="94219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1C2C65B-6C38-B741-F9DA-1B948459ACA5}"/>
              </a:ext>
            </a:extLst>
          </p:cNvPr>
          <p:cNvSpPr txBox="1"/>
          <p:nvPr/>
        </p:nvSpPr>
        <p:spPr>
          <a:xfrm>
            <a:off x="1207141" y="-88355"/>
            <a:ext cx="93522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charset="0"/>
                <a:ea typeface="+mn-ea"/>
                <a:cs typeface="B Homa" panose="00000400000000000000" pitchFamily="2" charset="-78"/>
              </a:rPr>
              <a:t>مقایسه مجموع هزینه‌های آموزش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charset="0"/>
                <a:ea typeface="+mn-ea"/>
                <a:cs typeface="B Homa" panose="00000400000000000000" pitchFamily="2" charset="-78"/>
              </a:rPr>
              <a:t> در سه ماهه اول سال 1400 و 1401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B Homa" panose="00000400000000000000" pitchFamily="2" charset="-78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3A609BC7-4182-E04F-C514-D7FBA7E8DC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96" t="49892" r="2883" b="32904"/>
          <a:stretch/>
        </p:blipFill>
        <p:spPr>
          <a:xfrm>
            <a:off x="9875279" y="2957865"/>
            <a:ext cx="684085" cy="617219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63348F0-38C2-CFB5-7C75-055A23D10E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96" t="49892" r="2883" b="32904"/>
          <a:stretch/>
        </p:blipFill>
        <p:spPr>
          <a:xfrm>
            <a:off x="9059306" y="2980268"/>
            <a:ext cx="684085" cy="617219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A296E26-1F78-48F4-D132-FACFF419F7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96" t="49892" r="2883" b="32904"/>
          <a:stretch/>
        </p:blipFill>
        <p:spPr>
          <a:xfrm>
            <a:off x="8155447" y="2959209"/>
            <a:ext cx="684085" cy="617219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5BFAAE3-C238-6AB9-0841-63FF4E883A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96" t="49892" r="2883" b="32904"/>
          <a:stretch/>
        </p:blipFill>
        <p:spPr>
          <a:xfrm>
            <a:off x="1172242" y="2802200"/>
            <a:ext cx="495885" cy="44741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6B01951-6C22-209B-5E41-8B2C8FF66E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96" t="49892" r="2883" b="32904"/>
          <a:stretch/>
        </p:blipFill>
        <p:spPr>
          <a:xfrm>
            <a:off x="1643108" y="2812499"/>
            <a:ext cx="495885" cy="44741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4A28D25D-8A7F-77D6-B514-93AA55ABBF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96" t="49892" r="2883" b="32904"/>
          <a:stretch/>
        </p:blipFill>
        <p:spPr>
          <a:xfrm>
            <a:off x="2138993" y="2845651"/>
            <a:ext cx="495885" cy="44741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136878A-9C19-B692-EF97-5CE39085F6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96" t="49892" r="2883" b="32904"/>
          <a:stretch/>
        </p:blipFill>
        <p:spPr>
          <a:xfrm>
            <a:off x="2647668" y="2842500"/>
            <a:ext cx="495885" cy="44741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B1E3155C-166F-6FE6-D0A6-D11283ED63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96" t="49892" r="2883" b="32904"/>
          <a:stretch/>
        </p:blipFill>
        <p:spPr>
          <a:xfrm>
            <a:off x="3138222" y="2840749"/>
            <a:ext cx="495885" cy="44741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8A833956-AB9D-842A-1266-90DCBC7060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96" t="49892" r="2883" b="32904"/>
          <a:stretch/>
        </p:blipFill>
        <p:spPr>
          <a:xfrm>
            <a:off x="3605938" y="2845651"/>
            <a:ext cx="495885" cy="44741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D215B69-0CF6-4311-549B-50F867EBCE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96" t="49892" r="2883" b="32904"/>
          <a:stretch/>
        </p:blipFill>
        <p:spPr>
          <a:xfrm>
            <a:off x="1160748" y="3299652"/>
            <a:ext cx="495885" cy="44741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3C76EC75-69DA-C067-3DE4-7B8A0179DD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96" t="49892" r="2883" b="32904"/>
          <a:stretch/>
        </p:blipFill>
        <p:spPr>
          <a:xfrm>
            <a:off x="1631614" y="3309951"/>
            <a:ext cx="495885" cy="44741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B03254DC-719D-BBCD-2D6B-6ECC6AA8E9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96" t="49892" r="2883" b="32904"/>
          <a:stretch/>
        </p:blipFill>
        <p:spPr>
          <a:xfrm>
            <a:off x="2127499" y="3343103"/>
            <a:ext cx="495885" cy="44741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867E72F0-A281-3C9B-DDA6-581E4DED2D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96" t="49892" r="2883" b="32904"/>
          <a:stretch/>
        </p:blipFill>
        <p:spPr>
          <a:xfrm>
            <a:off x="2636174" y="3339952"/>
            <a:ext cx="495885" cy="44741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4B728C09-8BE1-6850-F26F-3E93CF0D29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96" t="49892" r="2883" b="32904"/>
          <a:stretch/>
        </p:blipFill>
        <p:spPr>
          <a:xfrm>
            <a:off x="3126728" y="3338201"/>
            <a:ext cx="495885" cy="44741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F16CF76-EFCA-3544-03BD-1DA440637D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96" t="49892" r="2883" b="32904"/>
          <a:stretch/>
        </p:blipFill>
        <p:spPr>
          <a:xfrm>
            <a:off x="3594444" y="3343103"/>
            <a:ext cx="495885" cy="44741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5EB92B70-10B8-C267-7A37-39BB545A08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96" t="49892" r="2883" b="32904"/>
          <a:stretch/>
        </p:blipFill>
        <p:spPr>
          <a:xfrm>
            <a:off x="4179300" y="2843483"/>
            <a:ext cx="495885" cy="44741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70A1DD78-58F6-08C1-A55C-3938D7629E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96" t="49892" r="2883" b="32904"/>
          <a:stretch/>
        </p:blipFill>
        <p:spPr>
          <a:xfrm>
            <a:off x="10217321" y="4136785"/>
            <a:ext cx="684085" cy="617219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F514E9CC-670A-B4BC-C87B-BDE235A98D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96" t="49892" r="2883" b="32904"/>
          <a:stretch/>
        </p:blipFill>
        <p:spPr>
          <a:xfrm>
            <a:off x="9533236" y="4155842"/>
            <a:ext cx="684085" cy="617219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81609100-2646-F2C4-0CA0-999FB5D8D0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96" t="49892" r="2883" b="32904"/>
          <a:stretch/>
        </p:blipFill>
        <p:spPr>
          <a:xfrm>
            <a:off x="8849151" y="4153720"/>
            <a:ext cx="684085" cy="617219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6A7D008D-AB5D-F3B6-8EA3-E04E8264DF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96" t="49892" r="2883" b="32904"/>
          <a:stretch/>
        </p:blipFill>
        <p:spPr>
          <a:xfrm>
            <a:off x="8204199" y="4136785"/>
            <a:ext cx="684085" cy="617219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482E2BA3-86D3-7B84-753A-4FC3B418D9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96" t="49892" r="2883" b="32904"/>
          <a:stretch/>
        </p:blipFill>
        <p:spPr>
          <a:xfrm>
            <a:off x="7554865" y="4136785"/>
            <a:ext cx="684085" cy="617219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DD6AA2D-DE31-196D-A834-D823A2FB607B}"/>
              </a:ext>
            </a:extLst>
          </p:cNvPr>
          <p:cNvSpPr/>
          <p:nvPr/>
        </p:nvSpPr>
        <p:spPr>
          <a:xfrm>
            <a:off x="10746614" y="2167768"/>
            <a:ext cx="130917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فروردین</a:t>
            </a: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دوره‌ای برگزار نشد</a:t>
            </a: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A8F474D-1372-1C5F-5103-5284473F7D03}"/>
              </a:ext>
            </a:extLst>
          </p:cNvPr>
          <p:cNvSpPr/>
          <p:nvPr/>
        </p:nvSpPr>
        <p:spPr>
          <a:xfrm>
            <a:off x="10962728" y="3094407"/>
            <a:ext cx="1093062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اردیبهشت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34.700.000 ریال</a:t>
            </a: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63B8DC1-616B-00B7-3FF0-E2438E9CBB8B}"/>
              </a:ext>
            </a:extLst>
          </p:cNvPr>
          <p:cNvSpPr/>
          <p:nvPr/>
        </p:nvSpPr>
        <p:spPr>
          <a:xfrm>
            <a:off x="10597828" y="4073220"/>
            <a:ext cx="150079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خرداد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57.390.000 ریال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 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320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" grpId="0"/>
      <p:bldP spid="373" grpId="0"/>
      <p:bldP spid="480" grpId="0"/>
      <p:bldP spid="481" grpId="0"/>
      <p:bldP spid="482" grpId="0"/>
      <p:bldP spid="483" grpId="0"/>
      <p:bldP spid="488" grpId="0"/>
      <p:bldP spid="71" grpId="0"/>
      <p:bldP spid="72" grpId="0"/>
      <p:bldP spid="7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242</Words>
  <Application>Microsoft Office PowerPoint</Application>
  <PresentationFormat>Widescreen</PresentationFormat>
  <Paragraphs>96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Bebas Neue</vt:lpstr>
      <vt:lpstr>Calibri</vt:lpstr>
      <vt:lpstr>Calibri Light</vt:lpstr>
      <vt:lpstr>Georgia</vt:lpstr>
      <vt:lpstr>Lato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Mehdi Saadatinia</dc:creator>
  <cp:lastModifiedBy>Mehdi Saadatinia</cp:lastModifiedBy>
  <cp:revision>1</cp:revision>
  <dcterms:created xsi:type="dcterms:W3CDTF">2022-07-19T05:13:21Z</dcterms:created>
  <dcterms:modified xsi:type="dcterms:W3CDTF">2022-07-19T05:15:44Z</dcterms:modified>
</cp:coreProperties>
</file>